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5" r:id="rId2"/>
    <p:sldMasterId id="2147483678" r:id="rId3"/>
  </p:sldMasterIdLst>
  <p:notesMasterIdLst>
    <p:notesMasterId r:id="rId65"/>
  </p:notesMasterIdLst>
  <p:handoutMasterIdLst>
    <p:handoutMasterId r:id="rId66"/>
  </p:handoutMasterIdLst>
  <p:sldIdLst>
    <p:sldId id="1314" r:id="rId4"/>
    <p:sldId id="1324" r:id="rId5"/>
    <p:sldId id="1346" r:id="rId6"/>
    <p:sldId id="1358" r:id="rId7"/>
    <p:sldId id="1326" r:id="rId8"/>
    <p:sldId id="1369" r:id="rId9"/>
    <p:sldId id="1370" r:id="rId10"/>
    <p:sldId id="1328" r:id="rId11"/>
    <p:sldId id="1362" r:id="rId12"/>
    <p:sldId id="1363" r:id="rId13"/>
    <p:sldId id="1364" r:id="rId14"/>
    <p:sldId id="1371" r:id="rId15"/>
    <p:sldId id="1365" r:id="rId16"/>
    <p:sldId id="1366" r:id="rId17"/>
    <p:sldId id="1394" r:id="rId18"/>
    <p:sldId id="371" r:id="rId19"/>
    <p:sldId id="372" r:id="rId20"/>
    <p:sldId id="374" r:id="rId21"/>
    <p:sldId id="1380" r:id="rId22"/>
    <p:sldId id="1376" r:id="rId23"/>
    <p:sldId id="1375" r:id="rId24"/>
    <p:sldId id="1368" r:id="rId25"/>
    <p:sldId id="391" r:id="rId26"/>
    <p:sldId id="382" r:id="rId27"/>
    <p:sldId id="392" r:id="rId28"/>
    <p:sldId id="377" r:id="rId29"/>
    <p:sldId id="1396" r:id="rId30"/>
    <p:sldId id="1397" r:id="rId31"/>
    <p:sldId id="1367" r:id="rId32"/>
    <p:sldId id="378" r:id="rId33"/>
    <p:sldId id="379" r:id="rId34"/>
    <p:sldId id="1373" r:id="rId35"/>
    <p:sldId id="1379" r:id="rId36"/>
    <p:sldId id="434" r:id="rId37"/>
    <p:sldId id="408" r:id="rId38"/>
    <p:sldId id="1331" r:id="rId39"/>
    <p:sldId id="1381" r:id="rId40"/>
    <p:sldId id="1382" r:id="rId41"/>
    <p:sldId id="1383" r:id="rId42"/>
    <p:sldId id="413" r:id="rId43"/>
    <p:sldId id="1384" r:id="rId44"/>
    <p:sldId id="1385" r:id="rId45"/>
    <p:sldId id="1386" r:id="rId46"/>
    <p:sldId id="416" r:id="rId47"/>
    <p:sldId id="417" r:id="rId48"/>
    <p:sldId id="419" r:id="rId49"/>
    <p:sldId id="420" r:id="rId50"/>
    <p:sldId id="405" r:id="rId51"/>
    <p:sldId id="428" r:id="rId52"/>
    <p:sldId id="1387" r:id="rId53"/>
    <p:sldId id="1393" r:id="rId54"/>
    <p:sldId id="1388" r:id="rId55"/>
    <p:sldId id="1389" r:id="rId56"/>
    <p:sldId id="1390" r:id="rId57"/>
    <p:sldId id="394" r:id="rId58"/>
    <p:sldId id="393" r:id="rId59"/>
    <p:sldId id="396" r:id="rId60"/>
    <p:sldId id="381" r:id="rId61"/>
    <p:sldId id="1391" r:id="rId62"/>
    <p:sldId id="1392" r:id="rId63"/>
    <p:sldId id="1356" r:id="rId64"/>
  </p:sldIdLst>
  <p:sldSz cx="9144000" cy="6858000" type="screen4x3"/>
  <p:notesSz cx="7010400" cy="9236075"/>
  <p:defaultTextStyle>
    <a:defPPr>
      <a:defRPr lang="en-US"/>
    </a:defPPr>
    <a:lvl1pPr algn="r" rtl="0" fontAlgn="base">
      <a:spcBef>
        <a:spcPct val="0"/>
      </a:spcBef>
      <a:spcAft>
        <a:spcPct val="0"/>
      </a:spcAft>
      <a:defRPr sz="4000" b="1" kern="1200">
        <a:solidFill>
          <a:schemeClr val="tx1"/>
        </a:solidFill>
        <a:latin typeface="Arial" charset="0"/>
        <a:ea typeface="+mn-ea"/>
        <a:cs typeface="+mn-cs"/>
      </a:defRPr>
    </a:lvl1pPr>
    <a:lvl2pPr marL="457200" algn="r" rtl="0" fontAlgn="base">
      <a:spcBef>
        <a:spcPct val="0"/>
      </a:spcBef>
      <a:spcAft>
        <a:spcPct val="0"/>
      </a:spcAft>
      <a:defRPr sz="4000" b="1" kern="1200">
        <a:solidFill>
          <a:schemeClr val="tx1"/>
        </a:solidFill>
        <a:latin typeface="Arial" charset="0"/>
        <a:ea typeface="+mn-ea"/>
        <a:cs typeface="+mn-cs"/>
      </a:defRPr>
    </a:lvl2pPr>
    <a:lvl3pPr marL="914400" algn="r" rtl="0" fontAlgn="base">
      <a:spcBef>
        <a:spcPct val="0"/>
      </a:spcBef>
      <a:spcAft>
        <a:spcPct val="0"/>
      </a:spcAft>
      <a:defRPr sz="4000" b="1" kern="1200">
        <a:solidFill>
          <a:schemeClr val="tx1"/>
        </a:solidFill>
        <a:latin typeface="Arial" charset="0"/>
        <a:ea typeface="+mn-ea"/>
        <a:cs typeface="+mn-cs"/>
      </a:defRPr>
    </a:lvl3pPr>
    <a:lvl4pPr marL="1371600" algn="r" rtl="0" fontAlgn="base">
      <a:spcBef>
        <a:spcPct val="0"/>
      </a:spcBef>
      <a:spcAft>
        <a:spcPct val="0"/>
      </a:spcAft>
      <a:defRPr sz="4000" b="1" kern="1200">
        <a:solidFill>
          <a:schemeClr val="tx1"/>
        </a:solidFill>
        <a:latin typeface="Arial" charset="0"/>
        <a:ea typeface="+mn-ea"/>
        <a:cs typeface="+mn-cs"/>
      </a:defRPr>
    </a:lvl4pPr>
    <a:lvl5pPr marL="1828800" algn="r" rtl="0" fontAlgn="base">
      <a:spcBef>
        <a:spcPct val="0"/>
      </a:spcBef>
      <a:spcAft>
        <a:spcPct val="0"/>
      </a:spcAft>
      <a:defRPr sz="4000" b="1" kern="1200">
        <a:solidFill>
          <a:schemeClr val="tx1"/>
        </a:solidFill>
        <a:latin typeface="Arial" charset="0"/>
        <a:ea typeface="+mn-ea"/>
        <a:cs typeface="+mn-cs"/>
      </a:defRPr>
    </a:lvl5pPr>
    <a:lvl6pPr marL="2286000" algn="l" defTabSz="914400" rtl="0" eaLnBrk="1" latinLnBrk="0" hangingPunct="1">
      <a:defRPr sz="4000" b="1" kern="1200">
        <a:solidFill>
          <a:schemeClr val="tx1"/>
        </a:solidFill>
        <a:latin typeface="Arial" charset="0"/>
        <a:ea typeface="+mn-ea"/>
        <a:cs typeface="+mn-cs"/>
      </a:defRPr>
    </a:lvl6pPr>
    <a:lvl7pPr marL="2743200" algn="l" defTabSz="914400" rtl="0" eaLnBrk="1" latinLnBrk="0" hangingPunct="1">
      <a:defRPr sz="4000" b="1" kern="1200">
        <a:solidFill>
          <a:schemeClr val="tx1"/>
        </a:solidFill>
        <a:latin typeface="Arial" charset="0"/>
        <a:ea typeface="+mn-ea"/>
        <a:cs typeface="+mn-cs"/>
      </a:defRPr>
    </a:lvl7pPr>
    <a:lvl8pPr marL="3200400" algn="l" defTabSz="914400" rtl="0" eaLnBrk="1" latinLnBrk="0" hangingPunct="1">
      <a:defRPr sz="4000" b="1" kern="1200">
        <a:solidFill>
          <a:schemeClr val="tx1"/>
        </a:solidFill>
        <a:latin typeface="Arial" charset="0"/>
        <a:ea typeface="+mn-ea"/>
        <a:cs typeface="+mn-cs"/>
      </a:defRPr>
    </a:lvl8pPr>
    <a:lvl9pPr marL="3657600" algn="l" defTabSz="914400" rtl="0" eaLnBrk="1" latinLnBrk="0" hangingPunct="1">
      <a:defRPr sz="4000" b="1"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8C7CF0B3-D5F9-2949-AEC1-83D06687FB59}">
          <p14:sldIdLst>
            <p14:sldId id="1314"/>
            <p14:sldId id="1324"/>
            <p14:sldId id="1346"/>
            <p14:sldId id="1358"/>
            <p14:sldId id="1326"/>
            <p14:sldId id="1369"/>
            <p14:sldId id="1370"/>
            <p14:sldId id="1328"/>
            <p14:sldId id="1362"/>
            <p14:sldId id="1363"/>
            <p14:sldId id="1364"/>
            <p14:sldId id="1371"/>
            <p14:sldId id="1365"/>
            <p14:sldId id="1366"/>
            <p14:sldId id="1394"/>
            <p14:sldId id="371"/>
            <p14:sldId id="372"/>
            <p14:sldId id="374"/>
            <p14:sldId id="1380"/>
            <p14:sldId id="1376"/>
            <p14:sldId id="1375"/>
            <p14:sldId id="1368"/>
            <p14:sldId id="391"/>
            <p14:sldId id="382"/>
            <p14:sldId id="392"/>
            <p14:sldId id="377"/>
            <p14:sldId id="1396"/>
            <p14:sldId id="1397"/>
            <p14:sldId id="1367"/>
            <p14:sldId id="378"/>
            <p14:sldId id="379"/>
            <p14:sldId id="1373"/>
            <p14:sldId id="1379"/>
            <p14:sldId id="434"/>
            <p14:sldId id="408"/>
            <p14:sldId id="1331"/>
            <p14:sldId id="1381"/>
            <p14:sldId id="1382"/>
            <p14:sldId id="1383"/>
            <p14:sldId id="413"/>
            <p14:sldId id="1384"/>
            <p14:sldId id="1385"/>
            <p14:sldId id="1386"/>
            <p14:sldId id="416"/>
            <p14:sldId id="417"/>
            <p14:sldId id="419"/>
            <p14:sldId id="420"/>
            <p14:sldId id="405"/>
            <p14:sldId id="428"/>
            <p14:sldId id="1387"/>
            <p14:sldId id="1393"/>
            <p14:sldId id="1388"/>
            <p14:sldId id="1389"/>
            <p14:sldId id="1390"/>
            <p14:sldId id="394"/>
            <p14:sldId id="393"/>
            <p14:sldId id="396"/>
            <p14:sldId id="381"/>
            <p14:sldId id="1391"/>
            <p14:sldId id="1392"/>
            <p14:sldId id="135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33"/>
    <a:srgbClr val="E2E200"/>
    <a:srgbClr val="B7CFCE"/>
    <a:srgbClr val="000066"/>
    <a:srgbClr val="080808"/>
    <a:srgbClr val="B48900"/>
    <a:srgbClr val="008000"/>
    <a:srgbClr val="FF9999"/>
    <a:srgbClr val="FF00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16" autoAdjust="0"/>
    <p:restoredTop sz="96374" autoAdjust="0"/>
  </p:normalViewPr>
  <p:slideViewPr>
    <p:cSldViewPr>
      <p:cViewPr varScale="1">
        <p:scale>
          <a:sx n="114" d="100"/>
          <a:sy n="114" d="100"/>
        </p:scale>
        <p:origin x="1398" y="114"/>
      </p:cViewPr>
      <p:guideLst>
        <p:guide orient="horz" pos="2160"/>
        <p:guide pos="2880"/>
      </p:guideLst>
    </p:cSldViewPr>
  </p:slideViewPr>
  <p:outlineViewPr>
    <p:cViewPr>
      <p:scale>
        <a:sx n="33" d="100"/>
        <a:sy n="33" d="100"/>
      </p:scale>
      <p:origin x="0" y="1962"/>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68" d="100"/>
          <a:sy n="68" d="100"/>
        </p:scale>
        <p:origin x="-2232" y="-102"/>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2" y="1"/>
            <a:ext cx="3036623" cy="462721"/>
          </a:xfrm>
          <a:prstGeom prst="rect">
            <a:avLst/>
          </a:prstGeom>
          <a:noFill/>
          <a:ln w="9525">
            <a:noFill/>
            <a:miter lim="800000"/>
            <a:headEnd/>
            <a:tailEnd/>
          </a:ln>
          <a:effectLst/>
        </p:spPr>
        <p:txBody>
          <a:bodyPr vert="horz" wrap="square" lIns="91552" tIns="45775" rIns="91552" bIns="45775" numCol="1" anchor="t" anchorCtr="0" compatLnSpc="1">
            <a:prstTxWarp prst="textNoShape">
              <a:avLst/>
            </a:prstTxWarp>
          </a:bodyPr>
          <a:lstStyle>
            <a:lvl1pPr algn="l" defTabSz="916045">
              <a:defRPr sz="1100" b="0">
                <a:latin typeface="Arial" pitchFamily="34" charset="0"/>
              </a:defRPr>
            </a:lvl1pPr>
          </a:lstStyle>
          <a:p>
            <a:pPr>
              <a:defRPr/>
            </a:pPr>
            <a:endParaRPr lang="en-US" dirty="0"/>
          </a:p>
        </p:txBody>
      </p:sp>
      <p:sp>
        <p:nvSpPr>
          <p:cNvPr id="216067" name="Rectangle 3"/>
          <p:cNvSpPr>
            <a:spLocks noGrp="1" noChangeArrowheads="1"/>
          </p:cNvSpPr>
          <p:nvPr>
            <p:ph type="dt" sz="quarter" idx="1"/>
          </p:nvPr>
        </p:nvSpPr>
        <p:spPr bwMode="auto">
          <a:xfrm>
            <a:off x="3972257" y="1"/>
            <a:ext cx="3036623" cy="462721"/>
          </a:xfrm>
          <a:prstGeom prst="rect">
            <a:avLst/>
          </a:prstGeom>
          <a:noFill/>
          <a:ln w="9525">
            <a:noFill/>
            <a:miter lim="800000"/>
            <a:headEnd/>
            <a:tailEnd/>
          </a:ln>
          <a:effectLst/>
        </p:spPr>
        <p:txBody>
          <a:bodyPr vert="horz" wrap="square" lIns="91552" tIns="45775" rIns="91552" bIns="45775" numCol="1" anchor="t" anchorCtr="0" compatLnSpc="1">
            <a:prstTxWarp prst="textNoShape">
              <a:avLst/>
            </a:prstTxWarp>
          </a:bodyPr>
          <a:lstStyle>
            <a:lvl1pPr defTabSz="916045">
              <a:defRPr sz="1100" b="0">
                <a:latin typeface="Arial" pitchFamily="34" charset="0"/>
              </a:defRPr>
            </a:lvl1pPr>
          </a:lstStyle>
          <a:p>
            <a:pPr>
              <a:defRPr/>
            </a:pPr>
            <a:endParaRPr lang="en-US" dirty="0"/>
          </a:p>
        </p:txBody>
      </p:sp>
      <p:sp>
        <p:nvSpPr>
          <p:cNvPr id="216068" name="Rectangle 4"/>
          <p:cNvSpPr>
            <a:spLocks noGrp="1" noChangeArrowheads="1"/>
          </p:cNvSpPr>
          <p:nvPr>
            <p:ph type="ftr" sz="quarter" idx="2"/>
          </p:nvPr>
        </p:nvSpPr>
        <p:spPr bwMode="auto">
          <a:xfrm>
            <a:off x="2" y="8771829"/>
            <a:ext cx="3036623" cy="462721"/>
          </a:xfrm>
          <a:prstGeom prst="rect">
            <a:avLst/>
          </a:prstGeom>
          <a:noFill/>
          <a:ln w="9525">
            <a:noFill/>
            <a:miter lim="800000"/>
            <a:headEnd/>
            <a:tailEnd/>
          </a:ln>
          <a:effectLst/>
        </p:spPr>
        <p:txBody>
          <a:bodyPr vert="horz" wrap="square" lIns="91552" tIns="45775" rIns="91552" bIns="45775" numCol="1" anchor="b" anchorCtr="0" compatLnSpc="1">
            <a:prstTxWarp prst="textNoShape">
              <a:avLst/>
            </a:prstTxWarp>
          </a:bodyPr>
          <a:lstStyle>
            <a:lvl1pPr algn="l" defTabSz="916045">
              <a:defRPr sz="1100" b="0">
                <a:latin typeface="Arial" pitchFamily="34" charset="0"/>
              </a:defRPr>
            </a:lvl1pPr>
          </a:lstStyle>
          <a:p>
            <a:pPr>
              <a:defRPr/>
            </a:pPr>
            <a:endParaRPr lang="en-US" dirty="0"/>
          </a:p>
        </p:txBody>
      </p:sp>
      <p:sp>
        <p:nvSpPr>
          <p:cNvPr id="216069" name="Rectangle 5"/>
          <p:cNvSpPr>
            <a:spLocks noGrp="1" noChangeArrowheads="1"/>
          </p:cNvSpPr>
          <p:nvPr>
            <p:ph type="sldNum" sz="quarter" idx="3"/>
          </p:nvPr>
        </p:nvSpPr>
        <p:spPr bwMode="auto">
          <a:xfrm>
            <a:off x="3972257" y="8771829"/>
            <a:ext cx="3036623" cy="462721"/>
          </a:xfrm>
          <a:prstGeom prst="rect">
            <a:avLst/>
          </a:prstGeom>
          <a:noFill/>
          <a:ln w="9525">
            <a:noFill/>
            <a:miter lim="800000"/>
            <a:headEnd/>
            <a:tailEnd/>
          </a:ln>
          <a:effectLst/>
        </p:spPr>
        <p:txBody>
          <a:bodyPr vert="horz" wrap="square" lIns="91552" tIns="45775" rIns="91552" bIns="45775" numCol="1" anchor="b" anchorCtr="0" compatLnSpc="1">
            <a:prstTxWarp prst="textNoShape">
              <a:avLst/>
            </a:prstTxWarp>
          </a:bodyPr>
          <a:lstStyle>
            <a:lvl1pPr defTabSz="916045">
              <a:defRPr sz="1100" b="0">
                <a:latin typeface="Arial" pitchFamily="34" charset="0"/>
              </a:defRPr>
            </a:lvl1pPr>
          </a:lstStyle>
          <a:p>
            <a:pPr>
              <a:defRPr/>
            </a:pPr>
            <a:fld id="{CD55FDD6-10A5-42B0-85AC-A78DCFFC7A78}" type="slidenum">
              <a:rPr lang="en-US"/>
              <a:pPr>
                <a:defRPr/>
              </a:pPr>
              <a:t>‹#›</a:t>
            </a:fld>
            <a:endParaRPr lang="en-US" dirty="0"/>
          </a:p>
        </p:txBody>
      </p:sp>
    </p:spTree>
    <p:extLst>
      <p:ext uri="{BB962C8B-B14F-4D97-AF65-F5344CB8AC3E}">
        <p14:creationId xmlns:p14="http://schemas.microsoft.com/office/powerpoint/2010/main" val="25466898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2" y="1"/>
            <a:ext cx="3036623" cy="462721"/>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lvl1pPr algn="l" defTabSz="929806">
              <a:defRPr sz="1100" b="0">
                <a:latin typeface="Arial" pitchFamily="34" charset="0"/>
              </a:defRPr>
            </a:lvl1pPr>
          </a:lstStyle>
          <a:p>
            <a:pPr>
              <a:defRPr/>
            </a:pPr>
            <a:endParaRPr lang="en-US" dirty="0"/>
          </a:p>
        </p:txBody>
      </p:sp>
      <p:sp>
        <p:nvSpPr>
          <p:cNvPr id="10243" name="Rectangle 3"/>
          <p:cNvSpPr>
            <a:spLocks noGrp="1" noChangeArrowheads="1"/>
          </p:cNvSpPr>
          <p:nvPr>
            <p:ph type="dt" idx="1"/>
          </p:nvPr>
        </p:nvSpPr>
        <p:spPr bwMode="auto">
          <a:xfrm>
            <a:off x="3972257" y="1"/>
            <a:ext cx="3036623" cy="462721"/>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lvl1pPr defTabSz="929806">
              <a:defRPr sz="1100" b="0">
                <a:latin typeface="Arial" pitchFamily="34" charset="0"/>
              </a:defRPr>
            </a:lvl1pPr>
          </a:lstStyle>
          <a:p>
            <a:pPr>
              <a:defRPr/>
            </a:pPr>
            <a:endParaRPr lang="en-US" dirty="0"/>
          </a:p>
        </p:txBody>
      </p:sp>
      <p:sp>
        <p:nvSpPr>
          <p:cNvPr id="3076" name="Rectangle 4"/>
          <p:cNvSpPr>
            <a:spLocks noGrp="1" noRot="1" noChangeAspect="1" noChangeArrowheads="1" noTextEdit="1"/>
          </p:cNvSpPr>
          <p:nvPr>
            <p:ph type="sldImg" idx="2"/>
          </p:nvPr>
        </p:nvSpPr>
        <p:spPr bwMode="auto">
          <a:xfrm>
            <a:off x="1195388" y="693738"/>
            <a:ext cx="4618037" cy="3462337"/>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701346" y="4387443"/>
            <a:ext cx="5607712" cy="4156845"/>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2" y="8771829"/>
            <a:ext cx="3036623" cy="462721"/>
          </a:xfrm>
          <a:prstGeom prst="rect">
            <a:avLst/>
          </a:prstGeom>
          <a:noFill/>
          <a:ln w="9525">
            <a:noFill/>
            <a:miter lim="800000"/>
            <a:headEnd/>
            <a:tailEnd/>
          </a:ln>
          <a:effectLst/>
        </p:spPr>
        <p:txBody>
          <a:bodyPr vert="horz" wrap="square" lIns="93061" tIns="46531" rIns="93061" bIns="46531" numCol="1" anchor="b" anchorCtr="0" compatLnSpc="1">
            <a:prstTxWarp prst="textNoShape">
              <a:avLst/>
            </a:prstTxWarp>
          </a:bodyPr>
          <a:lstStyle>
            <a:lvl1pPr algn="l" defTabSz="929806">
              <a:defRPr sz="1100" b="0">
                <a:latin typeface="Arial" pitchFamily="34" charset="0"/>
              </a:defRPr>
            </a:lvl1pPr>
          </a:lstStyle>
          <a:p>
            <a:pPr>
              <a:defRPr/>
            </a:pPr>
            <a:endParaRPr lang="en-US" dirty="0"/>
          </a:p>
        </p:txBody>
      </p:sp>
      <p:sp>
        <p:nvSpPr>
          <p:cNvPr id="10247" name="Rectangle 7"/>
          <p:cNvSpPr>
            <a:spLocks noGrp="1" noChangeArrowheads="1"/>
          </p:cNvSpPr>
          <p:nvPr>
            <p:ph type="sldNum" sz="quarter" idx="5"/>
          </p:nvPr>
        </p:nvSpPr>
        <p:spPr bwMode="auto">
          <a:xfrm>
            <a:off x="3972257" y="8771829"/>
            <a:ext cx="3036623" cy="462721"/>
          </a:xfrm>
          <a:prstGeom prst="rect">
            <a:avLst/>
          </a:prstGeom>
          <a:noFill/>
          <a:ln w="9525">
            <a:noFill/>
            <a:miter lim="800000"/>
            <a:headEnd/>
            <a:tailEnd/>
          </a:ln>
          <a:effectLst/>
        </p:spPr>
        <p:txBody>
          <a:bodyPr vert="horz" wrap="square" lIns="93061" tIns="46531" rIns="93061" bIns="46531" numCol="1" anchor="b" anchorCtr="0" compatLnSpc="1">
            <a:prstTxWarp prst="textNoShape">
              <a:avLst/>
            </a:prstTxWarp>
          </a:bodyPr>
          <a:lstStyle>
            <a:lvl1pPr defTabSz="929806">
              <a:defRPr sz="1100" b="0">
                <a:latin typeface="Arial" pitchFamily="34" charset="0"/>
              </a:defRPr>
            </a:lvl1pPr>
          </a:lstStyle>
          <a:p>
            <a:pPr>
              <a:defRPr/>
            </a:pPr>
            <a:fld id="{E41B553B-741E-4F8F-94A4-0D19498BE0BE}" type="slidenum">
              <a:rPr lang="en-US"/>
              <a:pPr>
                <a:defRPr/>
              </a:pPr>
              <a:t>‹#›</a:t>
            </a:fld>
            <a:endParaRPr lang="en-US" dirty="0"/>
          </a:p>
        </p:txBody>
      </p:sp>
    </p:spTree>
    <p:extLst>
      <p:ext uri="{BB962C8B-B14F-4D97-AF65-F5344CB8AC3E}">
        <p14:creationId xmlns:p14="http://schemas.microsoft.com/office/powerpoint/2010/main" val="3609149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218075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8735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298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64023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CC93230-F89A-4769-8233-E1B977471E0A}" type="slidenum">
              <a:rPr lang="en-US" altLang="en-US">
                <a:latin typeface="Calibri" panose="020F0502020204030204" pitchFamily="34" charset="0"/>
              </a:rPr>
              <a:pPr/>
              <a:t>15</a:t>
            </a:fld>
            <a:endParaRPr lang="en-US" altLang="en-US">
              <a:latin typeface="Calibri" panose="020F0502020204030204" pitchFamily="34" charset="0"/>
            </a:endParaRPr>
          </a:p>
        </p:txBody>
      </p:sp>
    </p:spTree>
    <p:extLst>
      <p:ext uri="{BB962C8B-B14F-4D97-AF65-F5344CB8AC3E}">
        <p14:creationId xmlns:p14="http://schemas.microsoft.com/office/powerpoint/2010/main" val="715177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E1272FB-1D27-401A-BB44-C24079C515E0}" type="slidenum">
              <a:rPr lang="en-US" altLang="en-US">
                <a:latin typeface="Calibri" panose="020F0502020204030204" pitchFamily="34" charset="0"/>
              </a:rPr>
              <a:pPr/>
              <a:t>16</a:t>
            </a:fld>
            <a:endParaRPr lang="en-US" altLang="en-US">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CC93230-F89A-4769-8233-E1B977471E0A}" type="slidenum">
              <a:rPr lang="en-US" altLang="en-US">
                <a:latin typeface="Calibri" panose="020F0502020204030204" pitchFamily="34" charset="0"/>
              </a:rPr>
              <a:pPr/>
              <a:t>17</a:t>
            </a:fld>
            <a:endParaRPr lang="en-US" altLang="en-US">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7715E69-ADDC-4040-896C-D2FAF6B2E82F}" type="slidenum">
              <a:rPr lang="en-US" altLang="en-US">
                <a:latin typeface="Calibri" panose="020F0502020204030204" pitchFamily="34" charset="0"/>
              </a:rPr>
              <a:pPr/>
              <a:t>18</a:t>
            </a:fld>
            <a:endParaRPr lang="en-US" altLang="en-US">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57798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129989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67195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382085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616076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F59F0E0-7296-40C8-AAFB-119F74667C7D}" type="slidenum">
              <a:rPr lang="en-US" altLang="en-US">
                <a:latin typeface="Calibri" panose="020F0502020204030204" pitchFamily="34" charset="0"/>
              </a:rPr>
              <a:pPr/>
              <a:t>23</a:t>
            </a:fld>
            <a:endParaRPr lang="en-US" altLang="en-US">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ja-JP"/>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80FE10A-83D6-4F0F-8A4F-9367B4946EC7}" type="slidenum">
              <a:rPr lang="en-US" altLang="ja-JP">
                <a:solidFill>
                  <a:srgbClr val="000000"/>
                </a:solidFill>
                <a:latin typeface="Calibri" panose="020F0502020204030204" pitchFamily="34" charset="0"/>
              </a:rPr>
              <a:pPr/>
              <a:t>24</a:t>
            </a:fld>
            <a:endParaRPr lang="en-US" altLang="ja-JP">
              <a:solidFill>
                <a:srgbClr val="000000"/>
              </a:solidFill>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ja-JP"/>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6745CC3-A3C4-48F7-B4D2-5958814946C4}" type="slidenum">
              <a:rPr lang="en-US" altLang="ja-JP">
                <a:solidFill>
                  <a:srgbClr val="000000"/>
                </a:solidFill>
                <a:latin typeface="Calibri" panose="020F0502020204030204" pitchFamily="34" charset="0"/>
              </a:rPr>
              <a:pPr/>
              <a:t>25</a:t>
            </a:fld>
            <a:endParaRPr lang="en-US" altLang="ja-JP">
              <a:solidFill>
                <a:srgbClr val="000000"/>
              </a:solidFill>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F731216-1DDD-420B-B504-467AA3D2D0ED}" type="slidenum">
              <a:rPr lang="en-US" altLang="en-US">
                <a:solidFill>
                  <a:srgbClr val="000000"/>
                </a:solidFill>
                <a:latin typeface="Calibri" panose="020F0502020204030204" pitchFamily="34" charset="0"/>
              </a:rPr>
              <a:pPr/>
              <a:t>26</a:t>
            </a:fld>
            <a:endParaRPr lang="en-US" altLang="en-US">
              <a:solidFill>
                <a:srgbClr val="000000"/>
              </a:solidFill>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ja-JP"/>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8B51475-A338-455A-89E5-A1F8070611FD}" type="slidenum">
              <a:rPr lang="en-US" altLang="ja-JP">
                <a:solidFill>
                  <a:srgbClr val="000000"/>
                </a:solidFill>
                <a:latin typeface="Calibri" panose="020F0502020204030204" pitchFamily="34" charset="0"/>
              </a:rPr>
              <a:pPr/>
              <a:t>27</a:t>
            </a:fld>
            <a:endParaRPr lang="en-US" altLang="ja-JP">
              <a:solidFill>
                <a:srgbClr val="000000"/>
              </a:solidFill>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ja-JP"/>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DE1BE10-3DD4-4496-ABDD-7C8B44D5B4C9}" type="slidenum">
              <a:rPr lang="en-US" altLang="ja-JP">
                <a:solidFill>
                  <a:srgbClr val="000000"/>
                </a:solidFill>
                <a:latin typeface="Calibri" panose="020F0502020204030204" pitchFamily="34" charset="0"/>
              </a:rPr>
              <a:pPr/>
              <a:t>28</a:t>
            </a:fld>
            <a:endParaRPr lang="en-US" altLang="ja-JP">
              <a:solidFill>
                <a:srgbClr val="000000"/>
              </a:solidFill>
              <a:latin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086325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384358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ja-JP"/>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87DB8E0-B6AA-4469-95D7-BB59A1116641}" type="slidenum">
              <a:rPr lang="en-US" altLang="ja-JP">
                <a:solidFill>
                  <a:srgbClr val="000000"/>
                </a:solidFill>
                <a:latin typeface="Calibri" panose="020F0502020204030204" pitchFamily="34" charset="0"/>
              </a:rPr>
              <a:pPr/>
              <a:t>31</a:t>
            </a:fld>
            <a:endParaRPr lang="en-US" altLang="ja-JP">
              <a:solidFill>
                <a:srgbClr val="000000"/>
              </a:solidFill>
              <a:latin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064198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9879835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0439557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101572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0297144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025820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929498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702454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07067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6479780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106572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4604112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1781824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8848963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60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4481288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61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90815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850147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330865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606925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839799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C57DCE0B-9022-497A-86A0-DA1D45C79DD5}"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1E3F1639-9477-447E-937E-06A6A3269A63}"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28600"/>
            <a:ext cx="2286000" cy="55610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228600"/>
            <a:ext cx="6705600" cy="55610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B45CFE9E-09FE-4081-8D3F-4D70ED3B61F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Chart Placeholder 2"/>
          <p:cNvSpPr>
            <a:spLocks noGrp="1"/>
          </p:cNvSpPr>
          <p:nvPr>
            <p:ph type="chart" idx="1"/>
          </p:nvPr>
        </p:nvSpPr>
        <p:spPr>
          <a:xfrm>
            <a:off x="228600" y="1676400"/>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D8FAF3E3-D4A9-4CA3-8758-02F35684B9E8}"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able Placeholder 2"/>
          <p:cNvSpPr>
            <a:spLocks noGrp="1"/>
          </p:cNvSpPr>
          <p:nvPr>
            <p:ph type="tbl" idx="1"/>
          </p:nvPr>
        </p:nvSpPr>
        <p:spPr>
          <a:xfrm>
            <a:off x="228600" y="1676400"/>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95120C87-BD02-4CB1-A065-59FE4CB566D9}"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ext Placeholder 2"/>
          <p:cNvSpPr>
            <a:spLocks noGrp="1"/>
          </p:cNvSpPr>
          <p:nvPr>
            <p:ph type="body" sz="half" idx="1"/>
          </p:nvPr>
        </p:nvSpPr>
        <p:spPr>
          <a:xfrm>
            <a:off x="228600" y="1676400"/>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BF0D31D-5DF3-419F-909D-39CC27B261C2}"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0" y="228600"/>
            <a:ext cx="9144000" cy="5561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6F024C2F-D527-4119-ADF3-9B4408EE0CF4}"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10/25/2023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10/25/2023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10/25/2023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10/25/2023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6B6EBFCA-8576-4D25-AB78-C2FBBDAB4C78}"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10/25/2023</a:t>
            </a:fld>
            <a:endParaRPr lang="en-US" dirty="0">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10/25/2023</a:t>
            </a:fld>
            <a:endParaRPr lang="en-US" dirty="0">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10/25/2023</a:t>
            </a:fld>
            <a:endParaRPr lang="en-US" dirty="0">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10/25/2023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10/25/2023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10/25/2023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10/25/2023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2" name="Picture 12" descr="RN Curve"/>
          <p:cNvPicPr>
            <a:picLocks noChangeAspect="1" noChangeArrowheads="1"/>
          </p:cNvPicPr>
          <p:nvPr userDrawn="1"/>
        </p:nvPicPr>
        <p:blipFill>
          <a:blip r:embed="rId2" cstate="print"/>
          <a:srcRect/>
          <a:stretch>
            <a:fillRect/>
          </a:stretch>
        </p:blipFill>
        <p:spPr bwMode="auto">
          <a:xfrm>
            <a:off x="7696200" y="0"/>
            <a:ext cx="1447800" cy="6859588"/>
          </a:xfrm>
          <a:prstGeom prst="rect">
            <a:avLst/>
          </a:prstGeom>
          <a:noFill/>
          <a:ln w="9525">
            <a:noFill/>
            <a:miter lim="800000"/>
            <a:headEnd/>
            <a:tailEnd/>
          </a:ln>
        </p:spPr>
      </p:pic>
    </p:spTree>
    <p:extLst>
      <p:ext uri="{BB962C8B-B14F-4D97-AF65-F5344CB8AC3E}">
        <p14:creationId xmlns:p14="http://schemas.microsoft.com/office/powerpoint/2010/main" val="32316423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 y="1066800"/>
            <a:ext cx="8991600" cy="609600"/>
          </a:xfrm>
        </p:spPr>
        <p:txBody>
          <a:bodyPr/>
          <a:lstStyle>
            <a:lvl1pPr marL="0" indent="0" algn="l">
              <a:buNone/>
              <a:defRPr>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5" name="Footer Placeholder 4"/>
          <p:cNvSpPr>
            <a:spLocks noGrp="1"/>
          </p:cNvSpPr>
          <p:nvPr>
            <p:ph type="ftr" sz="quarter" idx="11"/>
          </p:nvPr>
        </p:nvSpPr>
        <p:spPr>
          <a:xfrm>
            <a:off x="5410200" y="6324600"/>
            <a:ext cx="3657600" cy="476250"/>
          </a:xfrm>
        </p:spPr>
        <p:txBody>
          <a:bodyPr/>
          <a:lstStyle>
            <a:lvl1pPr algn="r">
              <a:defRPr sz="1800">
                <a:solidFill>
                  <a:schemeClr val="accent6"/>
                </a:solidFill>
              </a:defRPr>
            </a:lvl1pPr>
          </a:lstStyle>
          <a:p>
            <a:endParaRPr lang="en-US" dirty="0"/>
          </a:p>
        </p:txBody>
      </p:sp>
      <p:sp>
        <p:nvSpPr>
          <p:cNvPr id="10" name="Content Placeholder 2"/>
          <p:cNvSpPr>
            <a:spLocks noGrp="1"/>
          </p:cNvSpPr>
          <p:nvPr>
            <p:ph idx="12"/>
          </p:nvPr>
        </p:nvSpPr>
        <p:spPr>
          <a:xfrm>
            <a:off x="76200" y="1752601"/>
            <a:ext cx="8991600" cy="4495799"/>
          </a:xfrm>
        </p:spPr>
        <p:txBody>
          <a:bodyPr/>
          <a:lstStyle>
            <a:lvl1pPr>
              <a:defRPr sz="2000">
                <a:solidFill>
                  <a:schemeClr val="accent6"/>
                </a:solidFill>
              </a:defRPr>
            </a:lvl1pPr>
            <a:lvl2pPr>
              <a:defRPr sz="2000">
                <a:solidFill>
                  <a:schemeClr val="accent6"/>
                </a:solidFill>
              </a:defRPr>
            </a:lvl2pPr>
            <a:lvl3pPr>
              <a:defRPr sz="2000">
                <a:solidFill>
                  <a:schemeClr val="accent6"/>
                </a:solidFill>
              </a:defRPr>
            </a:lvl3pPr>
            <a:lvl4pPr>
              <a:defRPr sz="2000">
                <a:solidFill>
                  <a:schemeClr val="accent6"/>
                </a:solidFill>
              </a:defRPr>
            </a:lvl4pPr>
            <a:lvl5pPr>
              <a:defRPr sz="2000">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23350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9342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46AC857-8AD1-4660-BCEC-23A6B2B09B92}" type="slidenum">
              <a:rPr lang="en-US"/>
              <a:pPr/>
              <a:t>‹#›</a:t>
            </a:fld>
            <a:endParaRPr lang="en-US"/>
          </a:p>
        </p:txBody>
      </p:sp>
    </p:spTree>
    <p:extLst>
      <p:ext uri="{BB962C8B-B14F-4D97-AF65-F5344CB8AC3E}">
        <p14:creationId xmlns:p14="http://schemas.microsoft.com/office/powerpoint/2010/main" val="1027865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ABDBEFC0-DEB4-4A6F-87B8-088089C9C9CB}"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C1B1903-FEEC-4ED2-AE8B-77A1543438DC}" type="slidenum">
              <a:rPr lang="en-US"/>
              <a:pPr/>
              <a:t>‹#›</a:t>
            </a:fld>
            <a:endParaRPr lang="en-US"/>
          </a:p>
        </p:txBody>
      </p:sp>
    </p:spTree>
    <p:extLst>
      <p:ext uri="{BB962C8B-B14F-4D97-AF65-F5344CB8AC3E}">
        <p14:creationId xmlns:p14="http://schemas.microsoft.com/office/powerpoint/2010/main" val="27169528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9342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791BC6CB-2E3A-4981-9972-DBF727E1C08C}" type="slidenum">
              <a:rPr lang="en-US"/>
              <a:pPr/>
              <a:t>‹#›</a:t>
            </a:fld>
            <a:endParaRPr lang="en-US"/>
          </a:p>
        </p:txBody>
      </p:sp>
      <p:sp>
        <p:nvSpPr>
          <p:cNvPr id="8" name="TextBox 7"/>
          <p:cNvSpPr txBox="1"/>
          <p:nvPr userDrawn="1"/>
        </p:nvSpPr>
        <p:spPr>
          <a:xfrm>
            <a:off x="7772400" y="0"/>
            <a:ext cx="990600" cy="646331"/>
          </a:xfrm>
          <a:prstGeom prst="rect">
            <a:avLst/>
          </a:prstGeom>
          <a:noFill/>
        </p:spPr>
        <p:txBody>
          <a:bodyPr wrap="square" rtlCol="0">
            <a:spAutoFit/>
          </a:bodyPr>
          <a:lstStyle/>
          <a:p>
            <a:r>
              <a:rPr lang="en-US" sz="1200" b="1" dirty="0">
                <a:latin typeface="Bell MT" panose="02020503060305020303" pitchFamily="18" charset="0"/>
              </a:rPr>
              <a:t>Navigating</a:t>
            </a:r>
            <a:r>
              <a:rPr lang="en-US" sz="1200" b="1" baseline="0" dirty="0">
                <a:latin typeface="Bell MT" panose="02020503060305020303" pitchFamily="18" charset="0"/>
              </a:rPr>
              <a:t> into the future</a:t>
            </a:r>
            <a:endParaRPr lang="en-US" sz="1200" b="1" dirty="0">
              <a:latin typeface="Bell MT" panose="02020503060305020303" pitchFamily="18" charset="0"/>
            </a:endParaRPr>
          </a:p>
        </p:txBody>
      </p:sp>
    </p:spTree>
    <p:extLst>
      <p:ext uri="{BB962C8B-B14F-4D97-AF65-F5344CB8AC3E}">
        <p14:creationId xmlns:p14="http://schemas.microsoft.com/office/powerpoint/2010/main" val="13876351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9342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1B82A631-AD9F-4FC0-9537-84E4BDFF0C85}" type="slidenum">
              <a:rPr lang="en-US"/>
              <a:pPr/>
              <a:t>‹#›</a:t>
            </a:fld>
            <a:endParaRPr lang="en-US"/>
          </a:p>
        </p:txBody>
      </p:sp>
    </p:spTree>
    <p:extLst>
      <p:ext uri="{BB962C8B-B14F-4D97-AF65-F5344CB8AC3E}">
        <p14:creationId xmlns:p14="http://schemas.microsoft.com/office/powerpoint/2010/main" val="13508234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9342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ECF704F1-FF74-4AE4-AE8F-2FAB5A12C8E5}" type="slidenum">
              <a:rPr lang="en-US"/>
              <a:pPr/>
              <a:t>‹#›</a:t>
            </a:fld>
            <a:endParaRPr lang="en-US"/>
          </a:p>
        </p:txBody>
      </p:sp>
    </p:spTree>
    <p:extLst>
      <p:ext uri="{BB962C8B-B14F-4D97-AF65-F5344CB8AC3E}">
        <p14:creationId xmlns:p14="http://schemas.microsoft.com/office/powerpoint/2010/main" val="30266772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079F22EB-CCB6-402A-AD08-91CD15102334}" type="slidenum">
              <a:rPr lang="en-US"/>
              <a:pPr/>
              <a:t>‹#›</a:t>
            </a:fld>
            <a:endParaRPr lang="en-US"/>
          </a:p>
        </p:txBody>
      </p:sp>
    </p:spTree>
    <p:extLst>
      <p:ext uri="{BB962C8B-B14F-4D97-AF65-F5344CB8AC3E}">
        <p14:creationId xmlns:p14="http://schemas.microsoft.com/office/powerpoint/2010/main" val="39380512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E1BA7A7-E7C9-4F59-836E-86637928E2B2}" type="slidenum">
              <a:rPr lang="en-US"/>
              <a:pPr/>
              <a:t>‹#›</a:t>
            </a:fld>
            <a:endParaRPr lang="en-US"/>
          </a:p>
        </p:txBody>
      </p:sp>
    </p:spTree>
    <p:extLst>
      <p:ext uri="{BB962C8B-B14F-4D97-AF65-F5344CB8AC3E}">
        <p14:creationId xmlns:p14="http://schemas.microsoft.com/office/powerpoint/2010/main" val="736381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8F4B956-5E37-4FA7-8843-640CCE7ABA94}" type="slidenum">
              <a:rPr lang="en-US"/>
              <a:pPr/>
              <a:t>‹#›</a:t>
            </a:fld>
            <a:endParaRPr lang="en-US"/>
          </a:p>
        </p:txBody>
      </p:sp>
    </p:spTree>
    <p:extLst>
      <p:ext uri="{BB962C8B-B14F-4D97-AF65-F5344CB8AC3E}">
        <p14:creationId xmlns:p14="http://schemas.microsoft.com/office/powerpoint/2010/main" val="22136431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9342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000F0EF-267E-45F9-A685-CB0D92901ED7}" type="slidenum">
              <a:rPr lang="en-US"/>
              <a:pPr/>
              <a:t>‹#›</a:t>
            </a:fld>
            <a:endParaRPr lang="en-US"/>
          </a:p>
        </p:txBody>
      </p:sp>
    </p:spTree>
    <p:extLst>
      <p:ext uri="{BB962C8B-B14F-4D97-AF65-F5344CB8AC3E}">
        <p14:creationId xmlns:p14="http://schemas.microsoft.com/office/powerpoint/2010/main" val="20746258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B890A70-0C04-4C88-B7DF-9C14F347E553}" type="slidenum">
              <a:rPr lang="en-US"/>
              <a:pPr/>
              <a:t>‹#›</a:t>
            </a:fld>
            <a:endParaRPr lang="en-US"/>
          </a:p>
        </p:txBody>
      </p:sp>
    </p:spTree>
    <p:extLst>
      <p:ext uri="{BB962C8B-B14F-4D97-AF65-F5344CB8AC3E}">
        <p14:creationId xmlns:p14="http://schemas.microsoft.com/office/powerpoint/2010/main" val="3705477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676400"/>
            <a:ext cx="42672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2672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88325C67-99EC-49B7-9CAB-7BDB4766545E}"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sldNum" sz="quarter" idx="10"/>
          </p:nvPr>
        </p:nvSpPr>
        <p:spPr>
          <a:ln/>
        </p:spPr>
        <p:txBody>
          <a:bodyPr/>
          <a:lstStyle>
            <a:lvl1pPr>
              <a:defRPr/>
            </a:lvl1pPr>
          </a:lstStyle>
          <a:p>
            <a:pPr>
              <a:defRPr/>
            </a:pPr>
            <a:r>
              <a:rPr lang="en-US" dirty="0"/>
              <a:t>Slide </a:t>
            </a:r>
            <a:fld id="{9A2535CA-2D1A-42B0-B971-F7E78E76108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ECF6E0AD-FE23-41F1-BEB4-073569A0958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r>
              <a:rPr lang="en-US" dirty="0"/>
              <a:t>Slide </a:t>
            </a:r>
            <a:fld id="{B1A4B42B-8265-41DD-92CB-673197C6B7E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E7D56EA-5646-4268-881A-CC95BB64123F}"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0395BD59-F24D-4501-AED4-E6026148904E}"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0" y="228600"/>
            <a:ext cx="9144000" cy="914400"/>
          </a:xfrm>
          <a:prstGeom prst="rect">
            <a:avLst/>
          </a:prstGeom>
          <a:noFill/>
          <a:ln w="9525">
            <a:noFill/>
            <a:miter lim="800000"/>
            <a:headEnd/>
            <a:tailEnd/>
          </a:ln>
          <a:effectLst/>
        </p:spPr>
        <p:txBody>
          <a:bodyPr vert="horz" wrap="square" lIns="96661" tIns="48331" rIns="96661" bIns="48331" numCol="1" anchor="ctr" anchorCtr="0" compatLnSpc="1">
            <a:prstTxWarp prst="textNoShape">
              <a:avLst/>
            </a:prstTxWarp>
          </a:bodyPr>
          <a:lstStyle/>
          <a:p>
            <a:pPr lvl="0"/>
            <a:r>
              <a:rPr lang="en-US"/>
              <a:t>Click to edit Master title style</a:t>
            </a:r>
          </a:p>
        </p:txBody>
      </p:sp>
      <p:sp>
        <p:nvSpPr>
          <p:cNvPr id="1029" name="Rectangle 3"/>
          <p:cNvSpPr>
            <a:spLocks noGrp="1" noChangeArrowheads="1"/>
          </p:cNvSpPr>
          <p:nvPr>
            <p:ph type="body" idx="1"/>
          </p:nvPr>
        </p:nvSpPr>
        <p:spPr bwMode="auto">
          <a:xfrm>
            <a:off x="228600" y="1676400"/>
            <a:ext cx="8686800" cy="4113213"/>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51" name="Line 7"/>
          <p:cNvSpPr>
            <a:spLocks noChangeShapeType="1"/>
          </p:cNvSpPr>
          <p:nvPr userDrawn="1"/>
        </p:nvSpPr>
        <p:spPr bwMode="auto">
          <a:xfrm>
            <a:off x="838200" y="1219200"/>
            <a:ext cx="7239000" cy="0"/>
          </a:xfrm>
          <a:prstGeom prst="line">
            <a:avLst/>
          </a:prstGeom>
          <a:noFill/>
          <a:ln w="38100">
            <a:solidFill>
              <a:srgbClr val="000080"/>
            </a:solidFill>
            <a:round/>
            <a:headEnd/>
            <a:tailEnd/>
          </a:ln>
          <a:effectLst/>
        </p:spPr>
        <p:txBody>
          <a:bodyPr/>
          <a:lstStyle/>
          <a:p>
            <a:pPr algn="ctr">
              <a:defRPr/>
            </a:pPr>
            <a:endParaRPr lang="en-US" sz="1800" b="0" dirty="0"/>
          </a:p>
        </p:txBody>
      </p:sp>
      <p:sp>
        <p:nvSpPr>
          <p:cNvPr id="6152" name="Line 8"/>
          <p:cNvSpPr>
            <a:spLocks noChangeShapeType="1"/>
          </p:cNvSpPr>
          <p:nvPr userDrawn="1"/>
        </p:nvSpPr>
        <p:spPr bwMode="auto">
          <a:xfrm>
            <a:off x="1143000" y="1295400"/>
            <a:ext cx="7239000" cy="0"/>
          </a:xfrm>
          <a:prstGeom prst="line">
            <a:avLst/>
          </a:prstGeom>
          <a:noFill/>
          <a:ln w="38100">
            <a:solidFill>
              <a:srgbClr val="FFCC00"/>
            </a:solidFill>
            <a:round/>
            <a:headEnd/>
            <a:tailEnd/>
          </a:ln>
          <a:effectLst/>
        </p:spPr>
        <p:txBody>
          <a:bodyPr/>
          <a:lstStyle/>
          <a:p>
            <a:pPr algn="ctr">
              <a:defRPr/>
            </a:pPr>
            <a:endParaRPr lang="en-US" sz="1800" b="0" dirty="0"/>
          </a:p>
        </p:txBody>
      </p:sp>
      <p:sp>
        <p:nvSpPr>
          <p:cNvPr id="6154" name="Rectangle 10"/>
          <p:cNvSpPr>
            <a:spLocks noGrp="1" noChangeArrowheads="1"/>
          </p:cNvSpPr>
          <p:nvPr>
            <p:ph type="sldNum" sz="quarter" idx="4"/>
          </p:nvPr>
        </p:nvSpPr>
        <p:spPr bwMode="auto">
          <a:xfrm>
            <a:off x="8582025" y="6672263"/>
            <a:ext cx="6477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spAutoFit/>
          </a:bodyPr>
          <a:lstStyle>
            <a:lvl1pPr algn="l">
              <a:spcBef>
                <a:spcPct val="20000"/>
              </a:spcBef>
              <a:buFont typeface="Arial Narrow" pitchFamily="34" charset="0"/>
              <a:buNone/>
              <a:defRPr sz="1000" b="1">
                <a:solidFill>
                  <a:srgbClr val="000058"/>
                </a:solidFill>
                <a:latin typeface="Arial Narrow" pitchFamily="34" charset="0"/>
              </a:defRPr>
            </a:lvl1pPr>
          </a:lstStyle>
          <a:p>
            <a:pPr>
              <a:defRPr/>
            </a:pPr>
            <a:r>
              <a:rPr lang="en-US" dirty="0"/>
              <a:t>Slide </a:t>
            </a:r>
            <a:fld id="{7319D7C1-BD6C-4F15-B183-5409B569C6E4}" type="slidenum">
              <a:rPr lang="en-US"/>
              <a:pPr>
                <a:defRPr/>
              </a:pPr>
              <a:t>‹#›</a:t>
            </a:fld>
            <a:endParaRPr lang="en-US" dirty="0"/>
          </a:p>
        </p:txBody>
      </p:sp>
      <p:sp>
        <p:nvSpPr>
          <p:cNvPr id="6156" name="Rectangle 12"/>
          <p:cNvSpPr>
            <a:spLocks noChangeArrowheads="1"/>
          </p:cNvSpPr>
          <p:nvPr userDrawn="1"/>
        </p:nvSpPr>
        <p:spPr bwMode="auto">
          <a:xfrm>
            <a:off x="152400" y="152400"/>
            <a:ext cx="8839200" cy="6553200"/>
          </a:xfrm>
          <a:prstGeom prst="rect">
            <a:avLst/>
          </a:prstGeom>
          <a:noFill/>
          <a:ln w="28575">
            <a:solidFill>
              <a:srgbClr val="000080"/>
            </a:solidFill>
            <a:miter lim="800000"/>
            <a:headEnd/>
            <a:tailEnd/>
          </a:ln>
          <a:effectLst/>
        </p:spPr>
        <p:txBody>
          <a:bodyPr wrap="none" anchor="ctr"/>
          <a:lstStyle/>
          <a:p>
            <a:pPr algn="ctr">
              <a:defRPr/>
            </a:pPr>
            <a:endParaRPr lang="en-US" sz="1800" b="0" dirty="0">
              <a:solidFill>
                <a:srgbClr val="000066"/>
              </a:solidFill>
            </a:endParaRPr>
          </a:p>
        </p:txBody>
      </p:sp>
      <p:graphicFrame>
        <p:nvGraphicFramePr>
          <p:cNvPr id="1026" name="Object 7"/>
          <p:cNvGraphicFramePr>
            <a:graphicFrameLocks noChangeAspect="1"/>
          </p:cNvGraphicFramePr>
          <p:nvPr/>
        </p:nvGraphicFramePr>
        <p:xfrm>
          <a:off x="104775" y="0"/>
          <a:ext cx="1003300" cy="1447800"/>
        </p:xfrm>
        <a:graphic>
          <a:graphicData uri="http://schemas.openxmlformats.org/presentationml/2006/ole">
            <mc:AlternateContent xmlns:mc="http://schemas.openxmlformats.org/markup-compatibility/2006">
              <mc:Choice xmlns:v="urn:schemas-microsoft-com:vml" Requires="v">
                <p:oleObj spid="_x0000_s1347" name="Photo Editor Photo" r:id="rId18" imgW="3895238" imgH="5619048" progId="">
                  <p:embed/>
                </p:oleObj>
              </mc:Choice>
              <mc:Fallback>
                <p:oleObj name="Photo Editor Photo" r:id="rId18" imgW="3895238" imgH="5619048" progId="">
                  <p:embed/>
                  <p:pic>
                    <p:nvPicPr>
                      <p:cNvPr id="0" name="Picture 86"/>
                      <p:cNvPicPr>
                        <a:picLocks noChangeAspect="1" noChangeArrowheads="1"/>
                      </p:cNvPicPr>
                      <p:nvPr/>
                    </p:nvPicPr>
                    <p:blipFill>
                      <a:blip r:embed="rId19">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104775" y="0"/>
                        <a:ext cx="1003300" cy="14478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rgbClr val="0033CC"/>
                            </a:solidFill>
                            <a:miter lim="800000"/>
                            <a:headEnd/>
                            <a:tailEnd/>
                          </a14:hiddenLine>
                        </a:ext>
                        <a:ext uri="{AF507438-7753-43E0-B8FC-AC1667EBCBE1}">
                          <a14:hiddenEffects xmlns:a14="http://schemas.microsoft.com/office/drawing/2010/main">
                            <a:effectLst>
                              <a:outerShdw dist="38097" dir="2700000" algn="ctr" rotWithShape="0">
                                <a:srgbClr val="000000">
                                  <a:alpha val="74997"/>
                                </a:srgbClr>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hf hdr="0" ftr="0" dt="0"/>
  <p:txStyles>
    <p:titleStyle>
      <a:lvl1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mj-lt"/>
          <a:ea typeface="+mj-ea"/>
          <a:cs typeface="+mj-cs"/>
        </a:defRPr>
      </a:lvl1pPr>
      <a:lvl2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2pPr>
      <a:lvl3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3pPr>
      <a:lvl4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4pPr>
      <a:lvl5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5pPr>
      <a:lvl6pPr marL="4572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6pPr>
      <a:lvl7pPr marL="9144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7pPr>
      <a:lvl8pPr marL="13716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8pPr>
      <a:lvl9pPr marL="18288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9pPr>
    </p:titleStyle>
    <p:bodyStyle>
      <a:lvl1pPr marL="361950" indent="-361950" algn="l" defTabSz="966788" rtl="0" eaLnBrk="0" fontAlgn="base" hangingPunct="0">
        <a:spcBef>
          <a:spcPct val="20000"/>
        </a:spcBef>
        <a:spcAft>
          <a:spcPct val="0"/>
        </a:spcAft>
        <a:buChar char="•"/>
        <a:defRPr sz="3000" b="1">
          <a:solidFill>
            <a:srgbClr val="000066"/>
          </a:solidFill>
          <a:latin typeface="+mn-lt"/>
          <a:ea typeface="+mn-ea"/>
          <a:cs typeface="+mn-cs"/>
        </a:defRPr>
      </a:lvl1pPr>
      <a:lvl2pPr marL="785813" indent="-303213" algn="l" defTabSz="966788" rtl="0" eaLnBrk="0" fontAlgn="base" hangingPunct="0">
        <a:spcBef>
          <a:spcPct val="20000"/>
        </a:spcBef>
        <a:spcAft>
          <a:spcPct val="0"/>
        </a:spcAft>
        <a:buChar char="•"/>
        <a:defRPr sz="2600" b="1">
          <a:solidFill>
            <a:srgbClr val="000066"/>
          </a:solidFill>
          <a:latin typeface="+mn-lt"/>
        </a:defRPr>
      </a:lvl2pPr>
      <a:lvl3pPr marL="1208088" indent="-241300" algn="l" defTabSz="966788" rtl="0" eaLnBrk="0" fontAlgn="base" hangingPunct="0">
        <a:spcBef>
          <a:spcPct val="20000"/>
        </a:spcBef>
        <a:spcAft>
          <a:spcPct val="0"/>
        </a:spcAft>
        <a:buFont typeface="Arial" charset="0"/>
        <a:buChar char="–"/>
        <a:defRPr sz="2400" b="1">
          <a:solidFill>
            <a:srgbClr val="000066"/>
          </a:solidFill>
          <a:latin typeface="+mn-lt"/>
        </a:defRPr>
      </a:lvl3pPr>
      <a:lvl4pPr marL="1692275" indent="-242888" algn="l" defTabSz="966788" rtl="0" eaLnBrk="0" fontAlgn="base" hangingPunct="0">
        <a:spcBef>
          <a:spcPct val="20000"/>
        </a:spcBef>
        <a:spcAft>
          <a:spcPct val="0"/>
        </a:spcAft>
        <a:buChar char="•"/>
        <a:defRPr sz="2200" b="1">
          <a:solidFill>
            <a:srgbClr val="000066"/>
          </a:solidFill>
          <a:latin typeface="+mn-lt"/>
        </a:defRPr>
      </a:lvl4pPr>
      <a:lvl5pPr marL="2174875" indent="-241300" algn="l" defTabSz="966788" rtl="0" eaLnBrk="0" fontAlgn="base" hangingPunct="0">
        <a:spcBef>
          <a:spcPct val="20000"/>
        </a:spcBef>
        <a:spcAft>
          <a:spcPct val="0"/>
        </a:spcAft>
        <a:buFont typeface="Arial" charset="0"/>
        <a:buChar char="–"/>
        <a:defRPr sz="2000" b="1">
          <a:solidFill>
            <a:srgbClr val="000066"/>
          </a:solidFill>
          <a:latin typeface="+mn-lt"/>
        </a:defRPr>
      </a:lvl5pPr>
      <a:lvl6pPr marL="2632075" indent="-241300" algn="l" defTabSz="966788" rtl="0" fontAlgn="base">
        <a:spcBef>
          <a:spcPct val="20000"/>
        </a:spcBef>
        <a:spcAft>
          <a:spcPct val="0"/>
        </a:spcAft>
        <a:buFont typeface="Arial" pitchFamily="34" charset="0"/>
        <a:buChar char="–"/>
        <a:defRPr sz="2000" b="1">
          <a:solidFill>
            <a:srgbClr val="000066"/>
          </a:solidFill>
          <a:latin typeface="+mn-lt"/>
        </a:defRPr>
      </a:lvl6pPr>
      <a:lvl7pPr marL="3089275" indent="-241300" algn="l" defTabSz="966788" rtl="0" fontAlgn="base">
        <a:spcBef>
          <a:spcPct val="20000"/>
        </a:spcBef>
        <a:spcAft>
          <a:spcPct val="0"/>
        </a:spcAft>
        <a:buFont typeface="Arial" pitchFamily="34" charset="0"/>
        <a:buChar char="–"/>
        <a:defRPr sz="2000" b="1">
          <a:solidFill>
            <a:srgbClr val="000066"/>
          </a:solidFill>
          <a:latin typeface="+mn-lt"/>
        </a:defRPr>
      </a:lvl7pPr>
      <a:lvl8pPr marL="3546475" indent="-241300" algn="l" defTabSz="966788" rtl="0" fontAlgn="base">
        <a:spcBef>
          <a:spcPct val="20000"/>
        </a:spcBef>
        <a:spcAft>
          <a:spcPct val="0"/>
        </a:spcAft>
        <a:buFont typeface="Arial" pitchFamily="34" charset="0"/>
        <a:buChar char="–"/>
        <a:defRPr sz="2000" b="1">
          <a:solidFill>
            <a:srgbClr val="000066"/>
          </a:solidFill>
          <a:latin typeface="+mn-lt"/>
        </a:defRPr>
      </a:lvl8pPr>
      <a:lvl9pPr marL="4003675" indent="-241300" algn="l" defTabSz="966788" rtl="0" fontAlgn="base">
        <a:spcBef>
          <a:spcPct val="20000"/>
        </a:spcBef>
        <a:spcAft>
          <a:spcPct val="0"/>
        </a:spcAft>
        <a:buFont typeface="Arial" pitchFamily="34" charset="0"/>
        <a:buChar char="–"/>
        <a:defRPr sz="2000" b="1">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4C67AD86-B9CB-495F-B181-E371DDAAE9EF}" type="datetimeFigureOut">
              <a:rPr lang="en-US" b="0" smtClean="0">
                <a:solidFill>
                  <a:prstClr val="black">
                    <a:tint val="75000"/>
                  </a:prstClr>
                </a:solidFill>
                <a:latin typeface="Calibri"/>
              </a:rPr>
              <a:pPr fontAlgn="auto">
                <a:spcBef>
                  <a:spcPts val="0"/>
                </a:spcBef>
                <a:spcAft>
                  <a:spcPts val="0"/>
                </a:spcAft>
              </a:pPr>
              <a:t>10/25/2023</a:t>
            </a:fld>
            <a:endParaRPr lang="en-US" b="0" dirty="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F41D88F1-9F7A-41EE-8511-0C18C1CAA471}" type="slidenum">
              <a:rPr lang="en-US" b="0" smtClean="0">
                <a:solidFill>
                  <a:prstClr val="black">
                    <a:tint val="75000"/>
                  </a:prstClr>
                </a:solidFill>
                <a:latin typeface="Calibri"/>
              </a:rPr>
              <a:pPr fontAlgn="auto">
                <a:spcBef>
                  <a:spcPts val="0"/>
                </a:spcBef>
                <a:spcAft>
                  <a:spcPts val="0"/>
                </a:spcAft>
              </a:pPr>
              <a:t>‹#›</a:t>
            </a:fld>
            <a:endParaRPr lang="en-US" b="0" dirty="0">
              <a:solidFill>
                <a:prstClr val="black">
                  <a:tint val="75000"/>
                </a:prstClr>
              </a:solidFill>
              <a:latin typeface="Calibri"/>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9AA826DC-D0D2-4904-B5F5-C9933C51F6C0}" type="slidenum">
              <a:rPr lang="en-US"/>
              <a:pPr/>
              <a:t>‹#›</a:t>
            </a:fld>
            <a:endParaRPr lang="en-US"/>
          </a:p>
        </p:txBody>
      </p:sp>
    </p:spTree>
    <p:extLst>
      <p:ext uri="{BB962C8B-B14F-4D97-AF65-F5344CB8AC3E}">
        <p14:creationId xmlns:p14="http://schemas.microsoft.com/office/powerpoint/2010/main" val="134208697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sldNum="0"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image" Target="../media/image5.png"/><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7.xml"/><Relationship Id="rId5" Type="http://schemas.openxmlformats.org/officeDocument/2006/relationships/image" Target="../media/image1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7.xml"/><Relationship Id="rId5" Type="http://schemas.openxmlformats.org/officeDocument/2006/relationships/image" Target="../media/image1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27.xml"/><Relationship Id="rId5" Type="http://schemas.openxmlformats.org/officeDocument/2006/relationships/image" Target="../media/image17.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27.xml"/><Relationship Id="rId5" Type="http://schemas.openxmlformats.org/officeDocument/2006/relationships/image" Target="../media/image18.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jpeg"/><Relationship Id="rId7" Type="http://schemas.openxmlformats.org/officeDocument/2006/relationships/hyperlink" Target="https://clipartfest.com/categories/view/b2b97478f81e94a9823dcd77e540586c7c136caf/no-sign-sun-clipart.html" TargetMode="External"/><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22.png"/><Relationship Id="rId5" Type="http://schemas.openxmlformats.org/officeDocument/2006/relationships/image" Target="../media/image21.jpeg"/><Relationship Id="rId10" Type="http://schemas.openxmlformats.org/officeDocument/2006/relationships/image" Target="../media/image25.jpeg"/><Relationship Id="rId4" Type="http://schemas.openxmlformats.org/officeDocument/2006/relationships/hyperlink" Target="https://www.collegeswimming.com/team/327/" TargetMode="External"/><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27.xml"/><Relationship Id="rId5" Type="http://schemas.openxmlformats.org/officeDocument/2006/relationships/image" Target="../media/image27.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27.xml"/><Relationship Id="rId5" Type="http://schemas.openxmlformats.org/officeDocument/2006/relationships/image" Target="../media/image27.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27.xml"/><Relationship Id="rId5" Type="http://schemas.openxmlformats.org/officeDocument/2006/relationships/image" Target="../media/image28.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jpeg"/><Relationship Id="rId7" Type="http://schemas.openxmlformats.org/officeDocument/2006/relationships/hyperlink" Target="https://clipartfest.com/categories/view/b2b97478f81e94a9823dcd77e540586c7c136caf/no-sign-sun-clipart.html" TargetMode="External"/><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24.png"/><Relationship Id="rId5" Type="http://schemas.openxmlformats.org/officeDocument/2006/relationships/image" Target="../media/image25.jpeg"/><Relationship Id="rId4" Type="http://schemas.openxmlformats.org/officeDocument/2006/relationships/hyperlink" Target="https://www.collegeswimming.com/team/327/" TargetMode="External"/><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9.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7.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1.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2.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3.xml"/><Relationship Id="rId1" Type="http://schemas.openxmlformats.org/officeDocument/2006/relationships/slideLayout" Target="../slideLayouts/slideLayout27.xml"/><Relationship Id="rId5" Type="http://schemas.openxmlformats.org/officeDocument/2006/relationships/image" Target="../media/image41.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4.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7.xml"/><Relationship Id="rId5" Type="http://schemas.openxmlformats.org/officeDocument/2006/relationships/hyperlink" Target="https://www.youtube.com/watch?v=-j-SWKtWEcU"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5.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6.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7.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hyperlink" Target="https://dnc.nga.mil/dncp/home.php" TargetMode="External"/><Relationship Id="rId2" Type="http://schemas.openxmlformats.org/officeDocument/2006/relationships/image" Target="../media/image44.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hyperlink" Target="https://dnc.nga.mil/dncp/home.php" TargetMode="External"/><Relationship Id="rId2" Type="http://schemas.openxmlformats.org/officeDocument/2006/relationships/image" Target="../media/image45.pn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hyperlink" Target="https://www.charts.noaa.gov/InteractiveCatalog/nrnc.shtml" TargetMode="External"/><Relationship Id="rId2" Type="http://schemas.openxmlformats.org/officeDocument/2006/relationships/image" Target="../media/image46.png"/><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8.gif"/><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8.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9.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0.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1.xml"/><Relationship Id="rId1" Type="http://schemas.openxmlformats.org/officeDocument/2006/relationships/slideLayout" Target="../slideLayouts/slideLayout27.xml"/><Relationship Id="rId5" Type="http://schemas.openxmlformats.org/officeDocument/2006/relationships/image" Target="../media/image54.pn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2.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3.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4.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5.xml"/><Relationship Id="rId1" Type="http://schemas.openxmlformats.org/officeDocument/2006/relationships/slideLayout" Target="../slideLayouts/slideLayout27.xml"/><Relationship Id="rId5" Type="http://schemas.openxmlformats.org/officeDocument/2006/relationships/image" Target="../media/image58.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7.xml"/><Relationship Id="rId5" Type="http://schemas.openxmlformats.org/officeDocument/2006/relationships/image" Target="../media/image9.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7.xml"/><Relationship Id="rId5" Type="http://schemas.openxmlformats.org/officeDocument/2006/relationships/image" Target="../media/image10.gif"/><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11.gif"/><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BC19413-1A0D-1C4A-BDC9-38C9CBE45158}"/>
              </a:ext>
            </a:extLst>
          </p:cNvPr>
          <p:cNvSpPr txBox="1"/>
          <p:nvPr/>
        </p:nvSpPr>
        <p:spPr>
          <a:xfrm>
            <a:off x="0" y="0"/>
            <a:ext cx="9144000" cy="4893647"/>
          </a:xfrm>
          <a:prstGeom prst="rect">
            <a:avLst/>
          </a:prstGeom>
          <a:noFill/>
        </p:spPr>
        <p:txBody>
          <a:bodyPr wrap="square" rtlCol="0">
            <a:spAutoFit/>
          </a:bodyPr>
          <a:lstStyle/>
          <a:p>
            <a:pPr algn="ctr">
              <a:spcBef>
                <a:spcPts val="600"/>
              </a:spcBef>
              <a:spcAft>
                <a:spcPts val="600"/>
              </a:spcAft>
              <a:tabLst>
                <a:tab pos="3532188" algn="l"/>
              </a:tabLst>
            </a:pPr>
            <a:r>
              <a:rPr lang="en-US" sz="3600" dirty="0">
                <a:latin typeface="Times New Roman" panose="02020603050405020304" pitchFamily="18" charset="0"/>
                <a:cs typeface="Times New Roman" panose="02020603050405020304" pitchFamily="18" charset="0"/>
              </a:rPr>
              <a:t>Time in Navigation</a:t>
            </a:r>
          </a:p>
          <a:p>
            <a:pPr algn="ctr">
              <a:spcBef>
                <a:spcPts val="600"/>
              </a:spcBef>
              <a:spcAft>
                <a:spcPts val="600"/>
              </a:spcAft>
              <a:tabLst>
                <a:tab pos="3532188" algn="l"/>
              </a:tabLst>
            </a:pPr>
            <a:r>
              <a:rPr lang="en-US" sz="3600" dirty="0">
                <a:latin typeface="Times New Roman" panose="02020603050405020304" pitchFamily="18" charset="0"/>
                <a:cs typeface="Times New Roman" panose="02020603050405020304" pitchFamily="18" charset="0"/>
              </a:rPr>
              <a:t>NN220-11</a:t>
            </a: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p:txBody>
      </p:sp>
      <p:pic>
        <p:nvPicPr>
          <p:cNvPr id="11" name="Picture 2">
            <a:extLst>
              <a:ext uri="{FF2B5EF4-FFF2-40B4-BE49-F238E27FC236}">
                <a16:creationId xmlns:a16="http://schemas.microsoft.com/office/drawing/2014/main" id="{44D83FE5-092E-BF4F-BCE4-6BCC25F0531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6200" b="90000" l="9874" r="93067">
                        <a14:foregroundMark x1="77941" y1="10400" x2="77941" y2="10400"/>
                        <a14:foregroundMark x1="84244" y1="6200" x2="84244" y2="6200"/>
                        <a14:foregroundMark x1="24160" y1="79200" x2="24160" y2="79200"/>
                        <a14:foregroundMark x1="40966" y1="80200" x2="40966" y2="80200"/>
                        <a14:foregroundMark x1="93067" y1="10000" x2="93067" y2="10000"/>
                        <a14:foregroundMark x1="61345" y1="79400" x2="61345" y2="79400"/>
                        <a14:backgroundMark x1="42647" y1="82400" x2="42647" y2="82400"/>
                      </a14:backgroundRemoval>
                    </a14:imgEffect>
                  </a14:imgLayer>
                </a14:imgProps>
              </a:ext>
              <a:ext uri="{28A0092B-C50C-407E-A947-70E740481C1C}">
                <a14:useLocalDpi xmlns:a14="http://schemas.microsoft.com/office/drawing/2010/main" val="0"/>
              </a:ext>
            </a:extLst>
          </a:blip>
          <a:srcRect/>
          <a:stretch>
            <a:fillRect/>
          </a:stretch>
        </p:blipFill>
        <p:spPr bwMode="auto">
          <a:xfrm>
            <a:off x="7848600" y="0"/>
            <a:ext cx="1277939" cy="13423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B8B9B57-FD07-4A43-94B5-77CE37F051F6}"/>
              </a:ext>
            </a:extLst>
          </p:cNvPr>
          <p:cNvPicPr>
            <a:picLocks noChangeAspect="1"/>
          </p:cNvPicPr>
          <p:nvPr/>
        </p:nvPicPr>
        <p:blipFill>
          <a:blip r:embed="rId5"/>
          <a:stretch>
            <a:fillRect/>
          </a:stretch>
        </p:blipFill>
        <p:spPr>
          <a:xfrm>
            <a:off x="211183" y="5359925"/>
            <a:ext cx="1003382" cy="1003382"/>
          </a:xfrm>
          <a:prstGeom prst="rect">
            <a:avLst/>
          </a:prstGeom>
        </p:spPr>
      </p:pic>
      <p:pic>
        <p:nvPicPr>
          <p:cNvPr id="13" name="Picture 4">
            <a:extLst>
              <a:ext uri="{FF2B5EF4-FFF2-40B4-BE49-F238E27FC236}">
                <a16:creationId xmlns:a16="http://schemas.microsoft.com/office/drawing/2014/main" id="{D5A79FCE-E267-164B-8973-F99FDBABFD9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53" y="7620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6">
            <a:extLst>
              <a:ext uri="{FF2B5EF4-FFF2-40B4-BE49-F238E27FC236}">
                <a16:creationId xmlns:a16="http://schemas.microsoft.com/office/drawing/2014/main" id="{13156D17-1F95-AE44-A06D-00B5E2DF8E57}"/>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6" name="Rectangle 7">
            <a:extLst>
              <a:ext uri="{FF2B5EF4-FFF2-40B4-BE49-F238E27FC236}">
                <a16:creationId xmlns:a16="http://schemas.microsoft.com/office/drawing/2014/main" id="{F22327A8-90B7-A246-8653-24C3EF96A433}"/>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7" name="Rectangle 8">
            <a:extLst>
              <a:ext uri="{FF2B5EF4-FFF2-40B4-BE49-F238E27FC236}">
                <a16:creationId xmlns:a16="http://schemas.microsoft.com/office/drawing/2014/main" id="{8AC3C9E1-674F-3F49-9E5F-12B4B094EFE6}"/>
              </a:ext>
            </a:extLst>
          </p:cNvPr>
          <p:cNvSpPr>
            <a:spLocks noChangeArrowheads="1"/>
          </p:cNvSpPr>
          <p:nvPr/>
        </p:nvSpPr>
        <p:spPr bwMode="auto">
          <a:xfrm>
            <a:off x="5867400" y="6597352"/>
            <a:ext cx="3116336" cy="26064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 Updated May 2023</a:t>
            </a:r>
          </a:p>
        </p:txBody>
      </p:sp>
      <p:sp>
        <p:nvSpPr>
          <p:cNvPr id="18" name="Rectangle 9">
            <a:extLst>
              <a:ext uri="{FF2B5EF4-FFF2-40B4-BE49-F238E27FC236}">
                <a16:creationId xmlns:a16="http://schemas.microsoft.com/office/drawing/2014/main" id="{3B610C12-8738-F84B-812D-E1CAEFBAA9DB}"/>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2" name="Picture 1">
            <a:extLst>
              <a:ext uri="{FF2B5EF4-FFF2-40B4-BE49-F238E27FC236}">
                <a16:creationId xmlns:a16="http://schemas.microsoft.com/office/drawing/2014/main" id="{7B2158F0-262C-4C70-BA03-BB95254ED859}"/>
              </a:ext>
            </a:extLst>
          </p:cNvPr>
          <p:cNvPicPr>
            <a:picLocks noChangeAspect="1"/>
          </p:cNvPicPr>
          <p:nvPr/>
        </p:nvPicPr>
        <p:blipFill>
          <a:blip r:embed="rId7"/>
          <a:stretch>
            <a:fillRect/>
          </a:stretch>
        </p:blipFill>
        <p:spPr>
          <a:xfrm>
            <a:off x="0" y="1408176"/>
            <a:ext cx="9144000" cy="5145024"/>
          </a:xfrm>
          <a:prstGeom prst="rect">
            <a:avLst/>
          </a:prstGeom>
        </p:spPr>
      </p:pic>
    </p:spTree>
    <p:extLst>
      <p:ext uri="{BB962C8B-B14F-4D97-AF65-F5344CB8AC3E}">
        <p14:creationId xmlns:p14="http://schemas.microsoft.com/office/powerpoint/2010/main" val="244389265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Equation of Time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506249"/>
              </p:ext>
            </p:extLst>
          </p:nvPr>
        </p:nvGraphicFramePr>
        <p:xfrm>
          <a:off x="4495800" y="1905000"/>
          <a:ext cx="4351840" cy="4500838"/>
        </p:xfrm>
        <a:graphic>
          <a:graphicData uri="http://schemas.openxmlformats.org/drawingml/2006/table">
            <a:tbl>
              <a:tblPr firstRow="1" firstCol="1" bandRow="1">
                <a:tableStyleId>{5C22544A-7EE6-4342-B048-85BDC9FD1C3A}</a:tableStyleId>
              </a:tblPr>
              <a:tblGrid>
                <a:gridCol w="4351840">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400" dirty="0">
                          <a:solidFill>
                            <a:schemeClr val="tx1"/>
                          </a:solidFill>
                          <a:effectLst/>
                          <a:latin typeface="Times New Roman" panose="02020603050405020304" pitchFamily="18" charset="0"/>
                          <a:ea typeface="Times New Roman" panose="02020603050405020304" pitchFamily="18" charset="0"/>
                        </a:rPr>
                        <a:t>-</a:t>
                      </a:r>
                      <a:r>
                        <a:rPr lang="en-US" sz="1600" u="none" dirty="0">
                          <a:solidFill>
                            <a:schemeClr val="tx1"/>
                          </a:solidFill>
                          <a:effectLst/>
                          <a:latin typeface="Times New Roman" panose="02020603050405020304" pitchFamily="18" charset="0"/>
                          <a:ea typeface="Times New Roman" panose="02020603050405020304" pitchFamily="18" charset="0"/>
                        </a:rPr>
                        <a:t>By knowing our Apparent Solar Time and the Equation of Time, we can find Mean Solar Time.</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-The equation of time can vary depending on the time of year.  In mid-February the value is almost -14 minutes 13 seconds and + 16 minutes and 26 seconds in early November.</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-This information can be found in the Nautical Almanac.</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-Apparent Time = Mean Time +/- Equation of Time.</a:t>
                      </a:r>
                      <a:endParaRPr lang="en-US" sz="16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2320FC7D-E88F-4642-AB05-A12BB1F195C0}"/>
              </a:ext>
            </a:extLst>
          </p:cNvPr>
          <p:cNvPicPr>
            <a:picLocks noChangeAspect="1"/>
          </p:cNvPicPr>
          <p:nvPr/>
        </p:nvPicPr>
        <p:blipFill rotWithShape="1">
          <a:blip r:embed="rId5"/>
          <a:srcRect l="24166" t="38148" r="66667" b="44074"/>
          <a:stretch/>
        </p:blipFill>
        <p:spPr>
          <a:xfrm>
            <a:off x="296359" y="2495640"/>
            <a:ext cx="4086051" cy="2228760"/>
          </a:xfrm>
          <a:prstGeom prst="rect">
            <a:avLst/>
          </a:prstGeom>
        </p:spPr>
      </p:pic>
    </p:spTree>
    <p:extLst>
      <p:ext uri="{BB962C8B-B14F-4D97-AF65-F5344CB8AC3E}">
        <p14:creationId xmlns:p14="http://schemas.microsoft.com/office/powerpoint/2010/main" val="154045169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Example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9D1E163-27B1-4923-BD1B-E43FBD4AAC62}"/>
              </a:ext>
            </a:extLst>
          </p:cNvPr>
          <p:cNvPicPr>
            <a:picLocks noChangeAspect="1"/>
          </p:cNvPicPr>
          <p:nvPr/>
        </p:nvPicPr>
        <p:blipFill rotWithShape="1">
          <a:blip r:embed="rId5"/>
          <a:srcRect l="23949" t="23333" r="67500" b="73864"/>
          <a:stretch/>
        </p:blipFill>
        <p:spPr>
          <a:xfrm>
            <a:off x="-13447" y="1804236"/>
            <a:ext cx="5957047" cy="549198"/>
          </a:xfrm>
          <a:prstGeom prst="rect">
            <a:avLst/>
          </a:prstGeom>
        </p:spPr>
      </p:pic>
      <p:pic>
        <p:nvPicPr>
          <p:cNvPr id="5" name="Picture 4">
            <a:extLst>
              <a:ext uri="{FF2B5EF4-FFF2-40B4-BE49-F238E27FC236}">
                <a16:creationId xmlns:a16="http://schemas.microsoft.com/office/drawing/2014/main" id="{B07E74AF-B8A0-4CEC-AA65-40ECC272CEC3}"/>
              </a:ext>
            </a:extLst>
          </p:cNvPr>
          <p:cNvPicPr>
            <a:picLocks noChangeAspect="1"/>
          </p:cNvPicPr>
          <p:nvPr/>
        </p:nvPicPr>
        <p:blipFill rotWithShape="1">
          <a:blip r:embed="rId6"/>
          <a:srcRect l="15833" t="41111" r="75833" b="41922"/>
          <a:stretch/>
        </p:blipFill>
        <p:spPr>
          <a:xfrm>
            <a:off x="4114799" y="1758093"/>
            <a:ext cx="4977447" cy="2850372"/>
          </a:xfrm>
          <a:prstGeom prst="rect">
            <a:avLst/>
          </a:prstGeom>
        </p:spPr>
      </p:pic>
      <p:pic>
        <p:nvPicPr>
          <p:cNvPr id="8" name="Picture 7">
            <a:extLst>
              <a:ext uri="{FF2B5EF4-FFF2-40B4-BE49-F238E27FC236}">
                <a16:creationId xmlns:a16="http://schemas.microsoft.com/office/drawing/2014/main" id="{690E4305-9307-4C8B-90A5-FE59C00E9120}"/>
              </a:ext>
            </a:extLst>
          </p:cNvPr>
          <p:cNvPicPr>
            <a:picLocks noChangeAspect="1"/>
          </p:cNvPicPr>
          <p:nvPr/>
        </p:nvPicPr>
        <p:blipFill rotWithShape="1">
          <a:blip r:embed="rId7"/>
          <a:srcRect l="15885" t="40276" r="75530" b="51217"/>
          <a:stretch/>
        </p:blipFill>
        <p:spPr>
          <a:xfrm>
            <a:off x="51753" y="4637656"/>
            <a:ext cx="4726588" cy="1317246"/>
          </a:xfrm>
          <a:prstGeom prst="rect">
            <a:avLst/>
          </a:prstGeom>
        </p:spPr>
      </p:pic>
      <p:pic>
        <p:nvPicPr>
          <p:cNvPr id="14" name="Picture 13">
            <a:extLst>
              <a:ext uri="{FF2B5EF4-FFF2-40B4-BE49-F238E27FC236}">
                <a16:creationId xmlns:a16="http://schemas.microsoft.com/office/drawing/2014/main" id="{D35E9CF0-FA2D-4F0E-A5AE-C5BB5D799753}"/>
              </a:ext>
            </a:extLst>
          </p:cNvPr>
          <p:cNvPicPr>
            <a:picLocks noChangeAspect="1"/>
          </p:cNvPicPr>
          <p:nvPr/>
        </p:nvPicPr>
        <p:blipFill rotWithShape="1">
          <a:blip r:embed="rId7"/>
          <a:srcRect l="15833" t="48780" r="75473" b="43292"/>
          <a:stretch/>
        </p:blipFill>
        <p:spPr>
          <a:xfrm>
            <a:off x="3180473" y="4637656"/>
            <a:ext cx="5766911" cy="1479173"/>
          </a:xfrm>
          <a:prstGeom prst="rect">
            <a:avLst/>
          </a:prstGeom>
        </p:spPr>
      </p:pic>
      <p:sp>
        <p:nvSpPr>
          <p:cNvPr id="2" name="Oval 1">
            <a:extLst>
              <a:ext uri="{FF2B5EF4-FFF2-40B4-BE49-F238E27FC236}">
                <a16:creationId xmlns:a16="http://schemas.microsoft.com/office/drawing/2014/main" id="{A5197622-3A18-4780-8587-46BF1DFBFF11}"/>
              </a:ext>
            </a:extLst>
          </p:cNvPr>
          <p:cNvSpPr/>
          <p:nvPr/>
        </p:nvSpPr>
        <p:spPr>
          <a:xfrm>
            <a:off x="4343400" y="3196595"/>
            <a:ext cx="2209800" cy="13172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2B8499B-FAC0-49F9-B115-01AE4D8A284A}"/>
              </a:ext>
            </a:extLst>
          </p:cNvPr>
          <p:cNvCxnSpPr>
            <a:cxnSpLocks/>
          </p:cNvCxnSpPr>
          <p:nvPr/>
        </p:nvCxnSpPr>
        <p:spPr>
          <a:xfrm flipH="1">
            <a:off x="1804354" y="3830760"/>
            <a:ext cx="238664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7" name="TextBox 16">
            <a:extLst>
              <a:ext uri="{FF2B5EF4-FFF2-40B4-BE49-F238E27FC236}">
                <a16:creationId xmlns:a16="http://schemas.microsoft.com/office/drawing/2014/main" id="{2F5852ED-C5D9-4385-AD49-159804A7EEEC}"/>
              </a:ext>
            </a:extLst>
          </p:cNvPr>
          <p:cNvSpPr txBox="1"/>
          <p:nvPr/>
        </p:nvSpPr>
        <p:spPr>
          <a:xfrm>
            <a:off x="51753" y="2970222"/>
            <a:ext cx="1752601" cy="1477328"/>
          </a:xfrm>
          <a:prstGeom prst="rect">
            <a:avLst/>
          </a:prstGeom>
          <a:no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The Gray highlight means it is a subtracted time!</a:t>
            </a:r>
          </a:p>
        </p:txBody>
      </p:sp>
    </p:spTree>
    <p:extLst>
      <p:ext uri="{BB962C8B-B14F-4D97-AF65-F5344CB8AC3E}">
        <p14:creationId xmlns:p14="http://schemas.microsoft.com/office/powerpoint/2010/main" val="284352898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down)">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anim calcmode="lin" valueType="num">
                                      <p:cBhvr>
                                        <p:cTn id="45" dur="1000" fill="hold"/>
                                        <p:tgtEl>
                                          <p:spTgt spid="8"/>
                                        </p:tgtEl>
                                        <p:attrNameLst>
                                          <p:attrName>ppt_x</p:attrName>
                                        </p:attrNameLst>
                                      </p:cBhvr>
                                      <p:tavLst>
                                        <p:tav tm="0">
                                          <p:val>
                                            <p:strVal val="#ppt_x"/>
                                          </p:val>
                                        </p:tav>
                                        <p:tav tm="100000">
                                          <p:val>
                                            <p:strVal val="#ppt_x"/>
                                          </p:val>
                                        </p:tav>
                                      </p:tavLst>
                                    </p:anim>
                                    <p:anim calcmode="lin" valueType="num">
                                      <p:cBhvr>
                                        <p:cTn id="4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Create a Foundation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55311278"/>
              </p:ext>
            </p:extLst>
          </p:nvPr>
        </p:nvGraphicFramePr>
        <p:xfrm>
          <a:off x="4495800" y="1905000"/>
          <a:ext cx="4351840" cy="4500838"/>
        </p:xfrm>
        <a:graphic>
          <a:graphicData uri="http://schemas.openxmlformats.org/drawingml/2006/table">
            <a:tbl>
              <a:tblPr firstRow="1" firstCol="1" bandRow="1">
                <a:tableStyleId>{5C22544A-7EE6-4342-B048-85BDC9FD1C3A}</a:tableStyleId>
              </a:tblPr>
              <a:tblGrid>
                <a:gridCol w="4351840">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400" dirty="0">
                          <a:solidFill>
                            <a:schemeClr val="tx1"/>
                          </a:solidFill>
                          <a:effectLst/>
                          <a:latin typeface="Times New Roman" panose="02020603050405020304" pitchFamily="18" charset="0"/>
                          <a:ea typeface="Times New Roman" panose="02020603050405020304" pitchFamily="18" charset="0"/>
                        </a:rPr>
                        <a:t>-</a:t>
                      </a:r>
                      <a:r>
                        <a:rPr lang="en-US" sz="1600" u="none" dirty="0">
                          <a:solidFill>
                            <a:schemeClr val="tx1"/>
                          </a:solidFill>
                          <a:effectLst/>
                          <a:latin typeface="Times New Roman" panose="02020603050405020304" pitchFamily="18" charset="0"/>
                          <a:ea typeface="Times New Roman" panose="02020603050405020304" pitchFamily="18" charset="0"/>
                        </a:rPr>
                        <a:t>Equipped with the information needed to determine Mean Solar Time, we can determine the time around the world based on the fictitious movement of the sun.</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-This allows a more consistent method of measuring time, not accounting for the shifts of the apparent sun’s movement throughout the year.</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-A reference point is needed to be created to based time around.</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-That reference is the Greenwich Meridian, or the Prime Meridian.</a:t>
                      </a:r>
                      <a:endParaRPr lang="en-US" sz="16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4" name="Picture 3">
            <a:extLst>
              <a:ext uri="{FF2B5EF4-FFF2-40B4-BE49-F238E27FC236}">
                <a16:creationId xmlns:a16="http://schemas.microsoft.com/office/drawing/2014/main" id="{BDFE5C41-CF5B-49D4-B0BD-6DEFAD6B7114}"/>
              </a:ext>
            </a:extLst>
          </p:cNvPr>
          <p:cNvPicPr>
            <a:picLocks noChangeAspect="1"/>
          </p:cNvPicPr>
          <p:nvPr/>
        </p:nvPicPr>
        <p:blipFill>
          <a:blip r:embed="rId5"/>
          <a:stretch>
            <a:fillRect/>
          </a:stretch>
        </p:blipFill>
        <p:spPr>
          <a:xfrm>
            <a:off x="152400" y="2667000"/>
            <a:ext cx="4259885" cy="2080022"/>
          </a:xfrm>
          <a:prstGeom prst="rect">
            <a:avLst/>
          </a:prstGeom>
        </p:spPr>
      </p:pic>
    </p:spTree>
    <p:extLst>
      <p:ext uri="{BB962C8B-B14F-4D97-AF65-F5344CB8AC3E}">
        <p14:creationId xmlns:p14="http://schemas.microsoft.com/office/powerpoint/2010/main" val="228020331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Greenwich Mean Time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828800"/>
            <a:ext cx="4572000" cy="5047536"/>
          </a:xfrm>
          <a:prstGeom prst="rect">
            <a:avLst/>
          </a:prstGeom>
        </p:spPr>
        <p:txBody>
          <a:bodyPr>
            <a:spAutoFit/>
          </a:bodyPr>
          <a:lstStyle/>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a:t>
            </a:r>
            <a:r>
              <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Greenwich Mean Time </a:t>
            </a:r>
            <a:r>
              <a:rPr lang="en-US" sz="1800" dirty="0">
                <a:solidFill>
                  <a:prstClr val="black"/>
                </a:solidFill>
                <a:latin typeface="Times New Roman" panose="02020603050405020304" pitchFamily="18" charset="0"/>
                <a:ea typeface="Times New Roman" panose="02020603050405020304" pitchFamily="18" charset="0"/>
              </a:rPr>
              <a:t>(GMT) is widely used as the mean solar time at zero longitude, or the Prime Meridian.</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-Based in Greenwich, UK.</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-Called Zulu (Z), GMT, UT, UTC, and UT1.  They all mean the same thing.</a:t>
            </a:r>
          </a:p>
          <a:p>
            <a:pPr lvl="0" algn="l" fontAlgn="auto" hangingPunct="0">
              <a:spcBef>
                <a:spcPts val="0"/>
              </a:spcBef>
              <a:spcAft>
                <a:spcPts val="0"/>
              </a:spcAft>
            </a:pPr>
            <a:endPar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t>
            </a:r>
            <a:r>
              <a:rPr lang="en-US" sz="1800" dirty="0">
                <a:solidFill>
                  <a:prstClr val="black"/>
                </a:solidFill>
                <a:latin typeface="Times New Roman" panose="02020603050405020304" pitchFamily="18" charset="0"/>
                <a:ea typeface="Times New Roman" panose="02020603050405020304" pitchFamily="18" charset="0"/>
              </a:rPr>
              <a:t>Is the generic reference to the timescale that approximates mean diurnal motion of the fictitious sun.</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t>
            </a:r>
            <a:r>
              <a:rPr lang="en-US" sz="1800" dirty="0">
                <a:solidFill>
                  <a:prstClr val="black"/>
                </a:solidFill>
                <a:latin typeface="Times New Roman" panose="02020603050405020304" pitchFamily="18" charset="0"/>
                <a:ea typeface="Times New Roman" panose="02020603050405020304" pitchFamily="18" charset="0"/>
              </a:rPr>
              <a:t>In navigation, Zulu is the standard to which we base all the time zones of the world.</a:t>
            </a: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98090A3B-2B78-475D-9BB3-7D00FA6EC295}"/>
              </a:ext>
            </a:extLst>
          </p:cNvPr>
          <p:cNvPicPr>
            <a:picLocks noChangeAspect="1"/>
          </p:cNvPicPr>
          <p:nvPr/>
        </p:nvPicPr>
        <p:blipFill>
          <a:blip r:embed="rId5"/>
          <a:stretch>
            <a:fillRect/>
          </a:stretch>
        </p:blipFill>
        <p:spPr>
          <a:xfrm>
            <a:off x="5277940" y="1817320"/>
            <a:ext cx="3436536" cy="4583480"/>
          </a:xfrm>
          <a:prstGeom prst="rect">
            <a:avLst/>
          </a:prstGeom>
        </p:spPr>
      </p:pic>
    </p:spTree>
    <p:extLst>
      <p:ext uri="{BB962C8B-B14F-4D97-AF65-F5344CB8AC3E}">
        <p14:creationId xmlns:p14="http://schemas.microsoft.com/office/powerpoint/2010/main" val="99860235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Time and Longitude Arc</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949329606"/>
              </p:ext>
            </p:extLst>
          </p:nvPr>
        </p:nvGraphicFramePr>
        <p:xfrm>
          <a:off x="4495800" y="1905000"/>
          <a:ext cx="4351840" cy="4500838"/>
        </p:xfrm>
        <a:graphic>
          <a:graphicData uri="http://schemas.openxmlformats.org/drawingml/2006/table">
            <a:tbl>
              <a:tblPr firstRow="1" firstCol="1" bandRow="1">
                <a:tableStyleId>{5C22544A-7EE6-4342-B048-85BDC9FD1C3A}</a:tableStyleId>
              </a:tblPr>
              <a:tblGrid>
                <a:gridCol w="4351840">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400" b="1" dirty="0">
                          <a:solidFill>
                            <a:schemeClr val="tx1"/>
                          </a:solidFill>
                          <a:effectLst/>
                          <a:latin typeface="Times New Roman" panose="02020603050405020304" pitchFamily="18" charset="0"/>
                          <a:ea typeface="Times New Roman" panose="02020603050405020304" pitchFamily="18" charset="0"/>
                        </a:rPr>
                        <a:t>-</a:t>
                      </a:r>
                      <a:r>
                        <a:rPr lang="en-US" sz="1600" b="1" u="none" dirty="0">
                          <a:solidFill>
                            <a:schemeClr val="tx1"/>
                          </a:solidFill>
                          <a:effectLst/>
                          <a:latin typeface="Times New Roman" panose="02020603050405020304" pitchFamily="18" charset="0"/>
                          <a:ea typeface="Times New Roman" panose="02020603050405020304" pitchFamily="18" charset="0"/>
                        </a:rPr>
                        <a:t>The navigator may be required to convert the measure of longitude arc to time or vice versa.</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-Remember that longitude is a function of time.</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-Mean Solar Day = one complete rotation of the Earth or 360°.</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-One rotation of the Earth = one 24 hour period.</a:t>
                      </a:r>
                      <a:br>
                        <a:rPr lang="en-US" sz="1600" b="1" u="none" dirty="0">
                          <a:solidFill>
                            <a:schemeClr val="tx1"/>
                          </a:solidFill>
                          <a:effectLst/>
                          <a:latin typeface="Times New Roman" panose="02020603050405020304" pitchFamily="18" charset="0"/>
                          <a:ea typeface="Times New Roman" panose="02020603050405020304" pitchFamily="18" charset="0"/>
                        </a:rPr>
                      </a:b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-One 24 hour period = 1440 minutes.</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-60 minutes =15° of longitude.</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15° = one </a:t>
                      </a:r>
                      <a:r>
                        <a:rPr lang="en-US" sz="1600" b="1" u="none" dirty="0" err="1">
                          <a:solidFill>
                            <a:schemeClr val="tx1"/>
                          </a:solidFill>
                          <a:effectLst/>
                          <a:latin typeface="Times New Roman" panose="02020603050405020304" pitchFamily="18" charset="0"/>
                          <a:ea typeface="Times New Roman" panose="02020603050405020304" pitchFamily="18" charset="0"/>
                        </a:rPr>
                        <a:t>timezone</a:t>
                      </a:r>
                      <a:r>
                        <a:rPr lang="en-US" sz="1600" b="1" u="none" dirty="0">
                          <a:solidFill>
                            <a:schemeClr val="tx1"/>
                          </a:solidFill>
                          <a:effectLst/>
                          <a:latin typeface="Times New Roman" panose="02020603050405020304" pitchFamily="18" charset="0"/>
                          <a:ea typeface="Times New Roman" panose="02020603050405020304" pitchFamily="18" charset="0"/>
                        </a:rPr>
                        <a:t>! (with some exceptions including the International Date Line)</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946412D8-D59F-4071-9B81-40216454A297}"/>
              </a:ext>
            </a:extLst>
          </p:cNvPr>
          <p:cNvPicPr>
            <a:picLocks noChangeAspect="1"/>
          </p:cNvPicPr>
          <p:nvPr/>
        </p:nvPicPr>
        <p:blipFill rotWithShape="1">
          <a:blip r:embed="rId5"/>
          <a:srcRect l="15833" t="47037" r="77500" b="40453"/>
          <a:stretch/>
        </p:blipFill>
        <p:spPr>
          <a:xfrm>
            <a:off x="51753" y="2667000"/>
            <a:ext cx="3897998" cy="2057400"/>
          </a:xfrm>
          <a:prstGeom prst="rect">
            <a:avLst/>
          </a:prstGeom>
        </p:spPr>
      </p:pic>
    </p:spTree>
    <p:extLst>
      <p:ext uri="{BB962C8B-B14F-4D97-AF65-F5344CB8AC3E}">
        <p14:creationId xmlns:p14="http://schemas.microsoft.com/office/powerpoint/2010/main" val="253095534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txBox="1">
            <a:spLocks noChangeArrowheads="1"/>
          </p:cNvSpPr>
          <p:nvPr/>
        </p:nvSpPr>
        <p:spPr bwMode="auto">
          <a:xfrm>
            <a:off x="-26988" y="-76200"/>
            <a:ext cx="914400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dirty="0">
                <a:solidFill>
                  <a:srgbClr val="C00000"/>
                </a:solidFill>
              </a:rPr>
              <a:t>Time Zones</a:t>
            </a:r>
          </a:p>
        </p:txBody>
      </p:sp>
      <p:sp>
        <p:nvSpPr>
          <p:cNvPr id="13328" name="TextBox 91"/>
          <p:cNvSpPr txBox="1">
            <a:spLocks noChangeArrowheads="1"/>
          </p:cNvSpPr>
          <p:nvPr/>
        </p:nvSpPr>
        <p:spPr bwMode="auto">
          <a:xfrm>
            <a:off x="-486" y="846832"/>
            <a:ext cx="9117499" cy="4247456"/>
          </a:xfrm>
          <a:prstGeom prst="rect">
            <a:avLst/>
          </a:prstGeom>
          <a:solidFill>
            <a:schemeClr val="bg1"/>
          </a:solidFill>
          <a:ln w="28575">
            <a:solidFill>
              <a:srgbClr val="00206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p:txBody>
      </p:sp>
      <p:cxnSp>
        <p:nvCxnSpPr>
          <p:cNvPr id="99" name="直線コネクタ 4"/>
          <p:cNvCxnSpPr/>
          <p:nvPr/>
        </p:nvCxnSpPr>
        <p:spPr bwMode="auto">
          <a:xfrm>
            <a:off x="4249738" y="1855788"/>
            <a:ext cx="0" cy="21590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3330" name="グループ化 6"/>
          <p:cNvGrpSpPr>
            <a:grpSpLocks/>
          </p:cNvGrpSpPr>
          <p:nvPr/>
        </p:nvGrpSpPr>
        <p:grpSpPr bwMode="auto">
          <a:xfrm>
            <a:off x="3519960" y="3397334"/>
            <a:ext cx="1448575" cy="371487"/>
            <a:chOff x="3838700" y="5572125"/>
            <a:chExt cx="1457306" cy="371475"/>
          </a:xfrm>
        </p:grpSpPr>
        <p:sp>
          <p:nvSpPr>
            <p:cNvPr id="101" name="正方形/長方形 5"/>
            <p:cNvSpPr/>
            <p:nvPr/>
          </p:nvSpPr>
          <p:spPr>
            <a:xfrm>
              <a:off x="3838225" y="5572041"/>
              <a:ext cx="725069" cy="371463"/>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sp>
          <p:nvSpPr>
            <p:cNvPr id="102" name="正方形/長方形 35"/>
            <p:cNvSpPr/>
            <p:nvPr/>
          </p:nvSpPr>
          <p:spPr>
            <a:xfrm>
              <a:off x="4571279" y="5572041"/>
              <a:ext cx="725069" cy="371463"/>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grpSp>
      <p:grpSp>
        <p:nvGrpSpPr>
          <p:cNvPr id="103" name="グループ化 37"/>
          <p:cNvGrpSpPr/>
          <p:nvPr/>
        </p:nvGrpSpPr>
        <p:grpSpPr bwMode="auto">
          <a:xfrm>
            <a:off x="4970180" y="3397333"/>
            <a:ext cx="1448556" cy="371487"/>
            <a:chOff x="3838700" y="5572125"/>
            <a:chExt cx="1457306" cy="371475"/>
          </a:xfrm>
          <a:solidFill>
            <a:srgbClr val="CCFFFF"/>
          </a:solidFill>
        </p:grpSpPr>
        <p:sp>
          <p:nvSpPr>
            <p:cNvPr id="104" name="正方形/長方形 38"/>
            <p:cNvSpPr/>
            <p:nvPr/>
          </p:nvSpPr>
          <p:spPr>
            <a:xfrm>
              <a:off x="3838700" y="5572125"/>
              <a:ext cx="724006" cy="37147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sp>
          <p:nvSpPr>
            <p:cNvPr id="105" name="正方形/長方形 39"/>
            <p:cNvSpPr/>
            <p:nvPr/>
          </p:nvSpPr>
          <p:spPr>
            <a:xfrm>
              <a:off x="4572000" y="5572125"/>
              <a:ext cx="724006" cy="37147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grpSp>
      <p:grpSp>
        <p:nvGrpSpPr>
          <p:cNvPr id="116" name="グループ化 40"/>
          <p:cNvGrpSpPr/>
          <p:nvPr/>
        </p:nvGrpSpPr>
        <p:grpSpPr bwMode="auto">
          <a:xfrm>
            <a:off x="2072869" y="3397333"/>
            <a:ext cx="1448556" cy="371487"/>
            <a:chOff x="3838700" y="5572125"/>
            <a:chExt cx="1457306" cy="371475"/>
          </a:xfrm>
          <a:solidFill>
            <a:srgbClr val="99FF99"/>
          </a:solidFill>
        </p:grpSpPr>
        <p:sp>
          <p:nvSpPr>
            <p:cNvPr id="117" name="正方形/長方形 41"/>
            <p:cNvSpPr/>
            <p:nvPr/>
          </p:nvSpPr>
          <p:spPr>
            <a:xfrm>
              <a:off x="3838700" y="5572125"/>
              <a:ext cx="724006" cy="37147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sp>
          <p:nvSpPr>
            <p:cNvPr id="118" name="正方形/長方形 42"/>
            <p:cNvSpPr/>
            <p:nvPr/>
          </p:nvSpPr>
          <p:spPr>
            <a:xfrm>
              <a:off x="4572000" y="5572125"/>
              <a:ext cx="724006" cy="37147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grpSp>
      <p:grpSp>
        <p:nvGrpSpPr>
          <p:cNvPr id="119" name="グループ化 43"/>
          <p:cNvGrpSpPr/>
          <p:nvPr/>
        </p:nvGrpSpPr>
        <p:grpSpPr bwMode="auto">
          <a:xfrm>
            <a:off x="629149" y="3397333"/>
            <a:ext cx="1448556" cy="371487"/>
            <a:chOff x="3838700" y="5572125"/>
            <a:chExt cx="1457306" cy="371475"/>
          </a:xfrm>
          <a:solidFill>
            <a:srgbClr val="FFCCCC"/>
          </a:solidFill>
        </p:grpSpPr>
        <p:sp>
          <p:nvSpPr>
            <p:cNvPr id="120" name="正方形/長方形 44"/>
            <p:cNvSpPr/>
            <p:nvPr/>
          </p:nvSpPr>
          <p:spPr>
            <a:xfrm>
              <a:off x="3838700" y="5572125"/>
              <a:ext cx="724006" cy="37147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sp>
          <p:nvSpPr>
            <p:cNvPr id="121" name="正方形/長方形 45"/>
            <p:cNvSpPr/>
            <p:nvPr/>
          </p:nvSpPr>
          <p:spPr>
            <a:xfrm>
              <a:off x="4572000" y="5572125"/>
              <a:ext cx="724006" cy="37147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grpSp>
      <p:grpSp>
        <p:nvGrpSpPr>
          <p:cNvPr id="122" name="グループ化 46"/>
          <p:cNvGrpSpPr/>
          <p:nvPr/>
        </p:nvGrpSpPr>
        <p:grpSpPr bwMode="auto">
          <a:xfrm>
            <a:off x="6423547" y="3397333"/>
            <a:ext cx="1448556" cy="371487"/>
            <a:chOff x="3838700" y="5572125"/>
            <a:chExt cx="1457306" cy="371475"/>
          </a:xfrm>
          <a:solidFill>
            <a:srgbClr val="FFCCCC"/>
          </a:solidFill>
        </p:grpSpPr>
        <p:sp>
          <p:nvSpPr>
            <p:cNvPr id="123" name="正方形/長方形 47"/>
            <p:cNvSpPr/>
            <p:nvPr/>
          </p:nvSpPr>
          <p:spPr>
            <a:xfrm>
              <a:off x="3838700" y="5572125"/>
              <a:ext cx="724006" cy="37147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sp>
          <p:nvSpPr>
            <p:cNvPr id="124" name="正方形/長方形 48"/>
            <p:cNvSpPr/>
            <p:nvPr/>
          </p:nvSpPr>
          <p:spPr>
            <a:xfrm>
              <a:off x="4572000" y="5572125"/>
              <a:ext cx="724006" cy="37147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grpSp>
      <p:cxnSp>
        <p:nvCxnSpPr>
          <p:cNvPr id="125" name="直線コネクタ 50"/>
          <p:cNvCxnSpPr/>
          <p:nvPr/>
        </p:nvCxnSpPr>
        <p:spPr bwMode="auto">
          <a:xfrm>
            <a:off x="1355725" y="1998663"/>
            <a:ext cx="0" cy="201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線コネクタ 51"/>
          <p:cNvCxnSpPr/>
          <p:nvPr/>
        </p:nvCxnSpPr>
        <p:spPr bwMode="auto">
          <a:xfrm>
            <a:off x="2801938" y="1998663"/>
            <a:ext cx="0" cy="201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線コネクタ 80"/>
          <p:cNvCxnSpPr/>
          <p:nvPr/>
        </p:nvCxnSpPr>
        <p:spPr bwMode="auto">
          <a:xfrm>
            <a:off x="5694363" y="1998663"/>
            <a:ext cx="0" cy="201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81"/>
          <p:cNvCxnSpPr/>
          <p:nvPr/>
        </p:nvCxnSpPr>
        <p:spPr bwMode="auto">
          <a:xfrm>
            <a:off x="7150100" y="1998663"/>
            <a:ext cx="0" cy="201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線矢印コネクタ 8"/>
          <p:cNvCxnSpPr/>
          <p:nvPr/>
        </p:nvCxnSpPr>
        <p:spPr bwMode="auto">
          <a:xfrm>
            <a:off x="2076450" y="3956050"/>
            <a:ext cx="1455738"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4" name="直線矢印コネクタ 87"/>
          <p:cNvCxnSpPr/>
          <p:nvPr/>
        </p:nvCxnSpPr>
        <p:spPr bwMode="auto">
          <a:xfrm>
            <a:off x="3519488" y="3956050"/>
            <a:ext cx="1457325"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5" name="直線矢印コネクタ 88"/>
          <p:cNvCxnSpPr/>
          <p:nvPr/>
        </p:nvCxnSpPr>
        <p:spPr bwMode="auto">
          <a:xfrm>
            <a:off x="619125" y="3956050"/>
            <a:ext cx="1457325"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9" name="直線矢印コネクタ 89"/>
          <p:cNvCxnSpPr/>
          <p:nvPr/>
        </p:nvCxnSpPr>
        <p:spPr bwMode="auto">
          <a:xfrm>
            <a:off x="4967288" y="3956050"/>
            <a:ext cx="1455737"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直線コネクタ 90"/>
          <p:cNvCxnSpPr/>
          <p:nvPr/>
        </p:nvCxnSpPr>
        <p:spPr bwMode="auto">
          <a:xfrm>
            <a:off x="2085975" y="2468563"/>
            <a:ext cx="0" cy="154463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3" name="直線コネクタ 91"/>
          <p:cNvCxnSpPr>
            <a:stCxn id="13360" idx="2"/>
          </p:cNvCxnSpPr>
          <p:nvPr/>
        </p:nvCxnSpPr>
        <p:spPr bwMode="auto">
          <a:xfrm>
            <a:off x="3505200" y="2406650"/>
            <a:ext cx="25400" cy="160655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4" name="直線コネクタ 92"/>
          <p:cNvCxnSpPr/>
          <p:nvPr/>
        </p:nvCxnSpPr>
        <p:spPr bwMode="auto">
          <a:xfrm>
            <a:off x="4978400" y="2468563"/>
            <a:ext cx="0" cy="154463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5" name="直線コネクタ 93"/>
          <p:cNvCxnSpPr/>
          <p:nvPr/>
        </p:nvCxnSpPr>
        <p:spPr bwMode="auto">
          <a:xfrm>
            <a:off x="6427788" y="2468563"/>
            <a:ext cx="0" cy="154463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6" name="直線矢印コネクタ 94"/>
          <p:cNvCxnSpPr/>
          <p:nvPr/>
        </p:nvCxnSpPr>
        <p:spPr bwMode="auto">
          <a:xfrm>
            <a:off x="6426200" y="3956050"/>
            <a:ext cx="1457325"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348" name="TextBox 31"/>
          <p:cNvSpPr txBox="1">
            <a:spLocks noChangeArrowheads="1"/>
          </p:cNvSpPr>
          <p:nvPr/>
        </p:nvSpPr>
        <p:spPr bwMode="auto">
          <a:xfrm>
            <a:off x="4028066" y="3921226"/>
            <a:ext cx="422895" cy="708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i="1">
                <a:solidFill>
                  <a:srgbClr val="00B0F0"/>
                </a:solidFill>
                <a:ea typeface="ＭＳ Ｐゴシック" panose="020B0600070205080204" pitchFamily="34" charset="-128"/>
              </a:rPr>
              <a:t>Z</a:t>
            </a:r>
          </a:p>
          <a:p>
            <a:pPr algn="ctr" eaLnBrk="1" hangingPunct="1">
              <a:spcBef>
                <a:spcPct val="0"/>
              </a:spcBef>
              <a:buFontTx/>
              <a:buNone/>
            </a:pPr>
            <a:r>
              <a:rPr lang="pt-BR" altLang="en-US" sz="2000" b="1" i="1">
                <a:solidFill>
                  <a:srgbClr val="00B0F0"/>
                </a:solidFill>
                <a:ea typeface="ＭＳ Ｐゴシック" panose="020B0600070205080204" pitchFamily="34" charset="-128"/>
              </a:rPr>
              <a:t>0</a:t>
            </a:r>
            <a:endParaRPr lang="en-US" altLang="en-US" sz="2000" b="1" i="1">
              <a:solidFill>
                <a:srgbClr val="00B0F0"/>
              </a:solidFill>
              <a:ea typeface="ＭＳ Ｐゴシック" panose="020B0600070205080204" pitchFamily="34" charset="-128"/>
            </a:endParaRPr>
          </a:p>
        </p:txBody>
      </p:sp>
      <p:sp>
        <p:nvSpPr>
          <p:cNvPr id="13349" name="TextBox 31"/>
          <p:cNvSpPr txBox="1">
            <a:spLocks noChangeArrowheads="1"/>
          </p:cNvSpPr>
          <p:nvPr/>
        </p:nvSpPr>
        <p:spPr bwMode="auto">
          <a:xfrm>
            <a:off x="1135651" y="3921226"/>
            <a:ext cx="525463" cy="708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i="1">
                <a:solidFill>
                  <a:srgbClr val="00B0F0"/>
                </a:solidFill>
                <a:ea typeface="ＭＳ Ｐゴシック" panose="020B0600070205080204" pitchFamily="34" charset="-128"/>
              </a:rPr>
              <a:t>O</a:t>
            </a:r>
          </a:p>
          <a:p>
            <a:pPr algn="ctr" eaLnBrk="1" hangingPunct="1">
              <a:spcBef>
                <a:spcPct val="0"/>
              </a:spcBef>
              <a:buFontTx/>
              <a:buNone/>
            </a:pPr>
            <a:r>
              <a:rPr lang="pt-BR" altLang="en-US" sz="2000" b="1" i="1">
                <a:solidFill>
                  <a:srgbClr val="00B0F0"/>
                </a:solidFill>
                <a:ea typeface="ＭＳ Ｐゴシック" panose="020B0600070205080204" pitchFamily="34" charset="-128"/>
              </a:rPr>
              <a:t>+ 2</a:t>
            </a:r>
            <a:endParaRPr lang="en-US" altLang="en-US" sz="2000" b="1" i="1">
              <a:solidFill>
                <a:srgbClr val="00B0F0"/>
              </a:solidFill>
              <a:ea typeface="ＭＳ Ｐゴシック" panose="020B0600070205080204" pitchFamily="34" charset="-128"/>
            </a:endParaRPr>
          </a:p>
        </p:txBody>
      </p:sp>
      <p:sp>
        <p:nvSpPr>
          <p:cNvPr id="13350" name="TextBox 31"/>
          <p:cNvSpPr txBox="1">
            <a:spLocks noChangeArrowheads="1"/>
          </p:cNvSpPr>
          <p:nvPr/>
        </p:nvSpPr>
        <p:spPr bwMode="auto">
          <a:xfrm>
            <a:off x="2585803" y="3921226"/>
            <a:ext cx="517574" cy="708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i="1">
                <a:solidFill>
                  <a:srgbClr val="00B0F0"/>
                </a:solidFill>
                <a:ea typeface="ＭＳ Ｐゴシック" panose="020B0600070205080204" pitchFamily="34" charset="-128"/>
              </a:rPr>
              <a:t>N</a:t>
            </a:r>
          </a:p>
          <a:p>
            <a:pPr algn="ctr" eaLnBrk="1" hangingPunct="1">
              <a:spcBef>
                <a:spcPct val="0"/>
              </a:spcBef>
              <a:buFontTx/>
              <a:buNone/>
            </a:pPr>
            <a:r>
              <a:rPr lang="pt-BR" altLang="en-US" sz="2000" b="1" i="1">
                <a:solidFill>
                  <a:srgbClr val="00B0F0"/>
                </a:solidFill>
                <a:ea typeface="ＭＳ Ｐゴシック" panose="020B0600070205080204" pitchFamily="34" charset="-128"/>
              </a:rPr>
              <a:t>+ 1</a:t>
            </a:r>
            <a:endParaRPr lang="en-US" altLang="en-US" sz="2000" b="1" i="1">
              <a:solidFill>
                <a:srgbClr val="00B0F0"/>
              </a:solidFill>
              <a:ea typeface="ＭＳ Ｐゴシック" panose="020B0600070205080204" pitchFamily="34" charset="-128"/>
            </a:endParaRPr>
          </a:p>
        </p:txBody>
      </p:sp>
      <p:sp>
        <p:nvSpPr>
          <p:cNvPr id="13351" name="TextBox 31"/>
          <p:cNvSpPr txBox="1">
            <a:spLocks noChangeArrowheads="1"/>
          </p:cNvSpPr>
          <p:nvPr/>
        </p:nvSpPr>
        <p:spPr bwMode="auto">
          <a:xfrm>
            <a:off x="5400898" y="3903762"/>
            <a:ext cx="582271" cy="708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i="1">
                <a:solidFill>
                  <a:srgbClr val="00B0F0"/>
                </a:solidFill>
                <a:ea typeface="ＭＳ Ｐゴシック" panose="020B0600070205080204" pitchFamily="34" charset="-128"/>
              </a:rPr>
              <a:t>A</a:t>
            </a:r>
          </a:p>
          <a:p>
            <a:pPr algn="ctr" eaLnBrk="1" hangingPunct="1">
              <a:spcBef>
                <a:spcPct val="0"/>
              </a:spcBef>
              <a:buFontTx/>
              <a:buNone/>
            </a:pPr>
            <a:r>
              <a:rPr lang="pt-BR" altLang="en-US" sz="2000" b="1" i="1">
                <a:solidFill>
                  <a:srgbClr val="00B0F0"/>
                </a:solidFill>
                <a:ea typeface="ＭＳ Ｐゴシック" panose="020B0600070205080204" pitchFamily="34" charset="-128"/>
              </a:rPr>
              <a:t>- 1</a:t>
            </a:r>
            <a:endParaRPr lang="en-US" altLang="en-US" sz="2000" b="1" i="1">
              <a:solidFill>
                <a:srgbClr val="00B0F0"/>
              </a:solidFill>
              <a:ea typeface="ＭＳ Ｐゴシック" panose="020B0600070205080204" pitchFamily="34" charset="-128"/>
            </a:endParaRPr>
          </a:p>
        </p:txBody>
      </p:sp>
      <p:sp>
        <p:nvSpPr>
          <p:cNvPr id="13352" name="TextBox 31"/>
          <p:cNvSpPr txBox="1">
            <a:spLocks noChangeArrowheads="1"/>
          </p:cNvSpPr>
          <p:nvPr/>
        </p:nvSpPr>
        <p:spPr bwMode="auto">
          <a:xfrm>
            <a:off x="6855784" y="3903762"/>
            <a:ext cx="582271" cy="708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i="1">
                <a:solidFill>
                  <a:srgbClr val="00B0F0"/>
                </a:solidFill>
                <a:ea typeface="ＭＳ Ｐゴシック" panose="020B0600070205080204" pitchFamily="34" charset="-128"/>
              </a:rPr>
              <a:t>B</a:t>
            </a:r>
          </a:p>
          <a:p>
            <a:pPr algn="ctr" eaLnBrk="1" hangingPunct="1">
              <a:spcBef>
                <a:spcPct val="0"/>
              </a:spcBef>
              <a:buFontTx/>
              <a:buNone/>
            </a:pPr>
            <a:r>
              <a:rPr lang="pt-BR" altLang="en-US" sz="2000" b="1" i="1">
                <a:solidFill>
                  <a:srgbClr val="00B0F0"/>
                </a:solidFill>
                <a:ea typeface="ＭＳ Ｐゴシック" panose="020B0600070205080204" pitchFamily="34" charset="-128"/>
              </a:rPr>
              <a:t>- 2</a:t>
            </a:r>
            <a:endParaRPr lang="en-US" altLang="en-US" sz="2000" b="1" i="1">
              <a:solidFill>
                <a:srgbClr val="00B0F0"/>
              </a:solidFill>
              <a:ea typeface="ＭＳ Ｐゴシック" panose="020B0600070205080204" pitchFamily="34" charset="-128"/>
            </a:endParaRPr>
          </a:p>
        </p:txBody>
      </p:sp>
      <p:cxnSp>
        <p:nvCxnSpPr>
          <p:cNvPr id="212" name="直線矢印コネクタ 100"/>
          <p:cNvCxnSpPr/>
          <p:nvPr/>
        </p:nvCxnSpPr>
        <p:spPr bwMode="auto">
          <a:xfrm>
            <a:off x="3519488" y="2849563"/>
            <a:ext cx="720725"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直線矢印コネクタ 101"/>
          <p:cNvCxnSpPr/>
          <p:nvPr/>
        </p:nvCxnSpPr>
        <p:spPr bwMode="auto">
          <a:xfrm>
            <a:off x="4249738" y="2849563"/>
            <a:ext cx="727075"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355" name="TextBox 31"/>
          <p:cNvSpPr txBox="1">
            <a:spLocks noChangeArrowheads="1"/>
          </p:cNvSpPr>
          <p:nvPr/>
        </p:nvSpPr>
        <p:spPr bwMode="auto">
          <a:xfrm>
            <a:off x="3579923" y="2525767"/>
            <a:ext cx="836323" cy="4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dirty="0">
                <a:solidFill>
                  <a:srgbClr val="000000"/>
                </a:solidFill>
                <a:ea typeface="ＭＳ Ｐゴシック" panose="020B0600070205080204" pitchFamily="34" charset="-128"/>
              </a:rPr>
              <a:t>7.5°</a:t>
            </a:r>
          </a:p>
        </p:txBody>
      </p:sp>
      <p:sp>
        <p:nvSpPr>
          <p:cNvPr id="13356" name="TextBox 31"/>
          <p:cNvSpPr txBox="1">
            <a:spLocks noChangeArrowheads="1"/>
          </p:cNvSpPr>
          <p:nvPr/>
        </p:nvSpPr>
        <p:spPr bwMode="auto">
          <a:xfrm>
            <a:off x="4299476" y="2533704"/>
            <a:ext cx="7782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dirty="0">
                <a:solidFill>
                  <a:srgbClr val="000000"/>
                </a:solidFill>
                <a:ea typeface="ＭＳ Ｐゴシック" panose="020B0600070205080204" pitchFamily="34" charset="-128"/>
              </a:rPr>
              <a:t>7.5°</a:t>
            </a:r>
          </a:p>
        </p:txBody>
      </p:sp>
      <p:sp>
        <p:nvSpPr>
          <p:cNvPr id="13357" name="TextBox 31"/>
          <p:cNvSpPr txBox="1">
            <a:spLocks noChangeArrowheads="1"/>
          </p:cNvSpPr>
          <p:nvPr/>
        </p:nvSpPr>
        <p:spPr bwMode="auto">
          <a:xfrm>
            <a:off x="3772435" y="2952819"/>
            <a:ext cx="1216614" cy="4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000000"/>
                </a:solidFill>
                <a:ea typeface="ＭＳ Ｐゴシック" panose="020B0600070205080204" pitchFamily="34" charset="-128"/>
              </a:rPr>
              <a:t>15°</a:t>
            </a:r>
          </a:p>
        </p:txBody>
      </p:sp>
      <p:cxnSp>
        <p:nvCxnSpPr>
          <p:cNvPr id="217" name="直線矢印コネクタ 105"/>
          <p:cNvCxnSpPr/>
          <p:nvPr/>
        </p:nvCxnSpPr>
        <p:spPr bwMode="auto">
          <a:xfrm>
            <a:off x="3519488" y="3267075"/>
            <a:ext cx="1457325"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359" name="TextBox 31"/>
          <p:cNvSpPr txBox="1">
            <a:spLocks noChangeArrowheads="1"/>
          </p:cNvSpPr>
          <p:nvPr/>
        </p:nvSpPr>
        <p:spPr bwMode="auto">
          <a:xfrm>
            <a:off x="4367329" y="2049502"/>
            <a:ext cx="1226081" cy="3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a:solidFill>
                  <a:srgbClr val="000000"/>
                </a:solidFill>
                <a:ea typeface="ＭＳ Ｐゴシック" panose="020B0600070205080204" pitchFamily="34" charset="-128"/>
              </a:rPr>
              <a:t>007.5°</a:t>
            </a:r>
            <a:r>
              <a:rPr lang="en-US" altLang="ja-JP" sz="1600">
                <a:solidFill>
                  <a:srgbClr val="000000"/>
                </a:solidFill>
              </a:rPr>
              <a:t>E</a:t>
            </a:r>
            <a:endParaRPr lang="en-US" altLang="en-US" sz="1600">
              <a:solidFill>
                <a:srgbClr val="000000"/>
              </a:solidFill>
              <a:ea typeface="ＭＳ Ｐゴシック" panose="020B0600070205080204" pitchFamily="34" charset="-128"/>
            </a:endParaRPr>
          </a:p>
        </p:txBody>
      </p:sp>
      <p:sp>
        <p:nvSpPr>
          <p:cNvPr id="13360" name="TextBox 31"/>
          <p:cNvSpPr txBox="1">
            <a:spLocks noChangeArrowheads="1"/>
          </p:cNvSpPr>
          <p:nvPr/>
        </p:nvSpPr>
        <p:spPr bwMode="auto">
          <a:xfrm>
            <a:off x="2809874" y="2068553"/>
            <a:ext cx="1390190" cy="3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dirty="0">
                <a:solidFill>
                  <a:srgbClr val="000000"/>
                </a:solidFill>
                <a:ea typeface="ＭＳ Ｐゴシック" panose="020B0600070205080204" pitchFamily="34" charset="-128"/>
              </a:rPr>
              <a:t>007.5°</a:t>
            </a:r>
            <a:r>
              <a:rPr lang="en-US" altLang="ja-JP" sz="1600" dirty="0">
                <a:solidFill>
                  <a:srgbClr val="000000"/>
                </a:solidFill>
              </a:rPr>
              <a:t>W</a:t>
            </a:r>
            <a:endParaRPr lang="en-US" altLang="en-US" sz="1600" dirty="0">
              <a:solidFill>
                <a:srgbClr val="000000"/>
              </a:solidFill>
              <a:ea typeface="ＭＳ Ｐゴシック" panose="020B0600070205080204" pitchFamily="34" charset="-128"/>
            </a:endParaRPr>
          </a:p>
        </p:txBody>
      </p:sp>
      <p:sp>
        <p:nvSpPr>
          <p:cNvPr id="13361" name="TextBox 31"/>
          <p:cNvSpPr txBox="1">
            <a:spLocks noChangeArrowheads="1"/>
          </p:cNvSpPr>
          <p:nvPr/>
        </p:nvSpPr>
        <p:spPr bwMode="auto">
          <a:xfrm>
            <a:off x="5768565" y="2049502"/>
            <a:ext cx="1226081" cy="3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a:solidFill>
                  <a:srgbClr val="000000"/>
                </a:solidFill>
                <a:ea typeface="ＭＳ Ｐゴシック" panose="020B0600070205080204" pitchFamily="34" charset="-128"/>
              </a:rPr>
              <a:t>022.5°</a:t>
            </a:r>
            <a:r>
              <a:rPr lang="en-US" altLang="ja-JP" sz="1600">
                <a:solidFill>
                  <a:srgbClr val="000000"/>
                </a:solidFill>
              </a:rPr>
              <a:t>E</a:t>
            </a:r>
            <a:endParaRPr lang="en-US" altLang="en-US" sz="1600">
              <a:solidFill>
                <a:srgbClr val="000000"/>
              </a:solidFill>
              <a:ea typeface="ＭＳ Ｐゴシック" panose="020B0600070205080204" pitchFamily="34" charset="-128"/>
            </a:endParaRPr>
          </a:p>
        </p:txBody>
      </p:sp>
      <p:sp>
        <p:nvSpPr>
          <p:cNvPr id="13362" name="TextBox 31"/>
          <p:cNvSpPr txBox="1">
            <a:spLocks noChangeArrowheads="1"/>
          </p:cNvSpPr>
          <p:nvPr/>
        </p:nvSpPr>
        <p:spPr bwMode="auto">
          <a:xfrm>
            <a:off x="1446510" y="2049502"/>
            <a:ext cx="1350741" cy="3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a:solidFill>
                  <a:srgbClr val="000000"/>
                </a:solidFill>
                <a:ea typeface="ＭＳ Ｐゴシック" panose="020B0600070205080204" pitchFamily="34" charset="-128"/>
              </a:rPr>
              <a:t>022.5</a:t>
            </a:r>
            <a:r>
              <a:rPr lang="en-US" altLang="ja-JP" sz="1600">
                <a:solidFill>
                  <a:srgbClr val="000000"/>
                </a:solidFill>
              </a:rPr>
              <a:t> </a:t>
            </a:r>
            <a:r>
              <a:rPr lang="en-US" altLang="en-US" sz="1600">
                <a:solidFill>
                  <a:srgbClr val="000000"/>
                </a:solidFill>
                <a:ea typeface="ＭＳ Ｐゴシック" panose="020B0600070205080204" pitchFamily="34" charset="-128"/>
              </a:rPr>
              <a:t>°</a:t>
            </a:r>
            <a:r>
              <a:rPr lang="en-US" altLang="ja-JP" sz="1600">
                <a:solidFill>
                  <a:srgbClr val="000000"/>
                </a:solidFill>
              </a:rPr>
              <a:t>W</a:t>
            </a:r>
            <a:endParaRPr lang="en-US" altLang="en-US" sz="1600">
              <a:solidFill>
                <a:srgbClr val="000000"/>
              </a:solidFill>
              <a:ea typeface="ＭＳ Ｐゴシック" panose="020B0600070205080204" pitchFamily="34" charset="-128"/>
            </a:endParaRPr>
          </a:p>
        </p:txBody>
      </p:sp>
      <p:sp>
        <p:nvSpPr>
          <p:cNvPr id="13363" name="TextBox 31"/>
          <p:cNvSpPr txBox="1">
            <a:spLocks noChangeArrowheads="1"/>
          </p:cNvSpPr>
          <p:nvPr/>
        </p:nvSpPr>
        <p:spPr bwMode="auto">
          <a:xfrm>
            <a:off x="616499" y="1635151"/>
            <a:ext cx="1459621" cy="4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000000"/>
                </a:solidFill>
                <a:ea typeface="ＭＳ Ｐゴシック" panose="020B0600070205080204" pitchFamily="34" charset="-128"/>
              </a:rPr>
              <a:t>030</a:t>
            </a:r>
            <a:r>
              <a:rPr lang="en-US" altLang="en-US" sz="2000" b="1" baseline="30000">
                <a:solidFill>
                  <a:srgbClr val="000000"/>
                </a:solidFill>
                <a:ea typeface="ＭＳ Ｐゴシック" panose="020B0600070205080204" pitchFamily="34" charset="-128"/>
              </a:rPr>
              <a:t>o</a:t>
            </a:r>
            <a:r>
              <a:rPr lang="en-US" altLang="en-US" sz="2000" b="1">
                <a:solidFill>
                  <a:srgbClr val="000000"/>
                </a:solidFill>
                <a:ea typeface="ＭＳ Ｐゴシック" panose="020B0600070205080204" pitchFamily="34" charset="-128"/>
              </a:rPr>
              <a:t> W</a:t>
            </a:r>
          </a:p>
        </p:txBody>
      </p:sp>
      <p:cxnSp>
        <p:nvCxnSpPr>
          <p:cNvPr id="223" name="直線コネクタ 114"/>
          <p:cNvCxnSpPr/>
          <p:nvPr/>
        </p:nvCxnSpPr>
        <p:spPr bwMode="auto">
          <a:xfrm>
            <a:off x="627063" y="2468563"/>
            <a:ext cx="0" cy="154463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65" name="TextBox 31"/>
          <p:cNvSpPr txBox="1">
            <a:spLocks noChangeArrowheads="1"/>
          </p:cNvSpPr>
          <p:nvPr/>
        </p:nvSpPr>
        <p:spPr bwMode="auto">
          <a:xfrm>
            <a:off x="84724" y="2049502"/>
            <a:ext cx="1361786" cy="3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a:solidFill>
                  <a:srgbClr val="000000"/>
                </a:solidFill>
                <a:ea typeface="ＭＳ Ｐゴシック" panose="020B0600070205080204" pitchFamily="34" charset="-128"/>
              </a:rPr>
              <a:t>037.5</a:t>
            </a:r>
            <a:r>
              <a:rPr lang="en-US" altLang="ja-JP" sz="1600">
                <a:solidFill>
                  <a:srgbClr val="000000"/>
                </a:solidFill>
              </a:rPr>
              <a:t> </a:t>
            </a:r>
            <a:r>
              <a:rPr lang="en-US" altLang="en-US" sz="1600">
                <a:solidFill>
                  <a:srgbClr val="000000"/>
                </a:solidFill>
                <a:ea typeface="ＭＳ Ｐゴシック" panose="020B0600070205080204" pitchFamily="34" charset="-128"/>
              </a:rPr>
              <a:t>°</a:t>
            </a:r>
            <a:r>
              <a:rPr lang="en-US" altLang="ja-JP" sz="1600">
                <a:solidFill>
                  <a:srgbClr val="000000"/>
                </a:solidFill>
              </a:rPr>
              <a:t>W</a:t>
            </a:r>
            <a:endParaRPr lang="en-US" altLang="en-US" sz="1600">
              <a:solidFill>
                <a:srgbClr val="000000"/>
              </a:solidFill>
              <a:ea typeface="ＭＳ Ｐゴシック" panose="020B0600070205080204" pitchFamily="34" charset="-128"/>
            </a:endParaRPr>
          </a:p>
        </p:txBody>
      </p:sp>
      <p:cxnSp>
        <p:nvCxnSpPr>
          <p:cNvPr id="225" name="直線コネクタ 116"/>
          <p:cNvCxnSpPr/>
          <p:nvPr/>
        </p:nvCxnSpPr>
        <p:spPr bwMode="auto">
          <a:xfrm flipH="1">
            <a:off x="7869238" y="2468563"/>
            <a:ext cx="15875" cy="154463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67" name="TextBox 31"/>
          <p:cNvSpPr txBox="1">
            <a:spLocks noChangeArrowheads="1"/>
          </p:cNvSpPr>
          <p:nvPr/>
        </p:nvSpPr>
        <p:spPr bwMode="auto">
          <a:xfrm>
            <a:off x="7207672" y="2049502"/>
            <a:ext cx="1227659" cy="3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dirty="0">
                <a:solidFill>
                  <a:srgbClr val="000000"/>
                </a:solidFill>
                <a:ea typeface="ＭＳ Ｐゴシック" panose="020B0600070205080204" pitchFamily="34" charset="-128"/>
              </a:rPr>
              <a:t>037.5°</a:t>
            </a:r>
            <a:r>
              <a:rPr lang="en-US" altLang="ja-JP" sz="1600" dirty="0">
                <a:solidFill>
                  <a:srgbClr val="000000"/>
                </a:solidFill>
              </a:rPr>
              <a:t>E</a:t>
            </a:r>
            <a:endParaRPr lang="en-US" altLang="en-US" sz="1600" dirty="0">
              <a:solidFill>
                <a:srgbClr val="000000"/>
              </a:solidFill>
              <a:ea typeface="ＭＳ Ｐゴシック" panose="020B0600070205080204" pitchFamily="34" charset="-128"/>
            </a:endParaRPr>
          </a:p>
        </p:txBody>
      </p:sp>
      <p:sp>
        <p:nvSpPr>
          <p:cNvPr id="4" name="TextBox 31"/>
          <p:cNvSpPr txBox="1">
            <a:spLocks noChangeArrowheads="1"/>
          </p:cNvSpPr>
          <p:nvPr/>
        </p:nvSpPr>
        <p:spPr bwMode="auto">
          <a:xfrm>
            <a:off x="-80963" y="838200"/>
            <a:ext cx="5565494" cy="46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dirty="0">
                <a:solidFill>
                  <a:srgbClr val="000000"/>
                </a:solidFill>
                <a:ea typeface="ＭＳ Ｐゴシック" panose="020B0600070205080204" pitchFamily="34" charset="-128"/>
              </a:rPr>
              <a:t>- 23 of time zones are </a:t>
            </a:r>
            <a:r>
              <a:rPr lang="en-US" altLang="ja-JP" sz="2400" b="1" dirty="0">
                <a:solidFill>
                  <a:srgbClr val="FF0000"/>
                </a:solidFill>
              </a:rPr>
              <a:t>15</a:t>
            </a:r>
            <a:r>
              <a:rPr lang="en-US" altLang="en-US" sz="2400" b="1" dirty="0">
                <a:solidFill>
                  <a:srgbClr val="FF0000"/>
                </a:solidFill>
                <a:ea typeface="ＭＳ Ｐゴシック" panose="020B0600070205080204" pitchFamily="34" charset="-128"/>
              </a:rPr>
              <a:t>°</a:t>
            </a:r>
            <a:r>
              <a:rPr lang="en-US" altLang="ja-JP" sz="2400" dirty="0">
                <a:solidFill>
                  <a:srgbClr val="000000"/>
                </a:solidFill>
              </a:rPr>
              <a:t> wide.</a:t>
            </a:r>
            <a:endParaRPr lang="en-US" altLang="en-US" sz="2400" dirty="0">
              <a:solidFill>
                <a:srgbClr val="000000"/>
              </a:solidFill>
              <a:ea typeface="ＭＳ Ｐゴシック" panose="020B0600070205080204" pitchFamily="34" charset="-128"/>
            </a:endParaRPr>
          </a:p>
        </p:txBody>
      </p:sp>
      <p:sp>
        <p:nvSpPr>
          <p:cNvPr id="13369" name="TextBox 31"/>
          <p:cNvSpPr txBox="1">
            <a:spLocks noChangeArrowheads="1"/>
          </p:cNvSpPr>
          <p:nvPr/>
        </p:nvSpPr>
        <p:spPr bwMode="auto">
          <a:xfrm>
            <a:off x="6445513" y="1635151"/>
            <a:ext cx="1459621" cy="4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000000"/>
                </a:solidFill>
                <a:ea typeface="ＭＳ Ｐゴシック" panose="020B0600070205080204" pitchFamily="34" charset="-128"/>
              </a:rPr>
              <a:t>030</a:t>
            </a:r>
            <a:r>
              <a:rPr lang="en-US" altLang="en-US" sz="2000" b="1" baseline="30000">
                <a:solidFill>
                  <a:srgbClr val="000000"/>
                </a:solidFill>
                <a:ea typeface="ＭＳ Ｐゴシック" panose="020B0600070205080204" pitchFamily="34" charset="-128"/>
              </a:rPr>
              <a:t>o</a:t>
            </a:r>
            <a:r>
              <a:rPr lang="en-US" altLang="en-US" sz="2000" b="1">
                <a:solidFill>
                  <a:srgbClr val="000000"/>
                </a:solidFill>
                <a:ea typeface="ＭＳ Ｐゴシック" panose="020B0600070205080204" pitchFamily="34" charset="-128"/>
              </a:rPr>
              <a:t> E</a:t>
            </a:r>
          </a:p>
        </p:txBody>
      </p:sp>
      <p:sp>
        <p:nvSpPr>
          <p:cNvPr id="5" name="TextBox 31"/>
          <p:cNvSpPr txBox="1">
            <a:spLocks noChangeArrowheads="1"/>
          </p:cNvSpPr>
          <p:nvPr/>
        </p:nvSpPr>
        <p:spPr bwMode="auto">
          <a:xfrm>
            <a:off x="2088744" y="1587524"/>
            <a:ext cx="1459620" cy="4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000000"/>
                </a:solidFill>
                <a:ea typeface="ＭＳ Ｐゴシック" panose="020B0600070205080204" pitchFamily="34" charset="-128"/>
              </a:rPr>
              <a:t>015</a:t>
            </a:r>
            <a:r>
              <a:rPr lang="en-US" altLang="en-US" sz="2000" b="1" baseline="30000">
                <a:solidFill>
                  <a:srgbClr val="000000"/>
                </a:solidFill>
                <a:ea typeface="ＭＳ Ｐゴシック" panose="020B0600070205080204" pitchFamily="34" charset="-128"/>
              </a:rPr>
              <a:t>o</a:t>
            </a:r>
            <a:r>
              <a:rPr lang="en-US" altLang="en-US" sz="2000" b="1">
                <a:solidFill>
                  <a:srgbClr val="000000"/>
                </a:solidFill>
                <a:ea typeface="ＭＳ Ｐゴシック" panose="020B0600070205080204" pitchFamily="34" charset="-128"/>
              </a:rPr>
              <a:t> W</a:t>
            </a:r>
          </a:p>
        </p:txBody>
      </p:sp>
      <p:sp>
        <p:nvSpPr>
          <p:cNvPr id="13371" name="TextBox 31"/>
          <p:cNvSpPr txBox="1">
            <a:spLocks noChangeArrowheads="1"/>
          </p:cNvSpPr>
          <p:nvPr/>
        </p:nvSpPr>
        <p:spPr bwMode="auto">
          <a:xfrm>
            <a:off x="5118442" y="1635151"/>
            <a:ext cx="1459620" cy="4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dirty="0">
                <a:solidFill>
                  <a:srgbClr val="000000"/>
                </a:solidFill>
                <a:ea typeface="ＭＳ Ｐゴシック" panose="020B0600070205080204" pitchFamily="34" charset="-128"/>
              </a:rPr>
              <a:t>015</a:t>
            </a:r>
            <a:r>
              <a:rPr lang="en-US" altLang="en-US" sz="2000" b="1" baseline="30000" dirty="0">
                <a:solidFill>
                  <a:srgbClr val="000000"/>
                </a:solidFill>
                <a:ea typeface="ＭＳ Ｐゴシック" panose="020B0600070205080204" pitchFamily="34" charset="-128"/>
              </a:rPr>
              <a:t>o</a:t>
            </a:r>
            <a:r>
              <a:rPr lang="en-US" altLang="en-US" sz="2000" b="1" dirty="0">
                <a:solidFill>
                  <a:srgbClr val="000000"/>
                </a:solidFill>
                <a:ea typeface="ＭＳ Ｐゴシック" panose="020B0600070205080204" pitchFamily="34" charset="-128"/>
              </a:rPr>
              <a:t> E</a:t>
            </a:r>
          </a:p>
        </p:txBody>
      </p:sp>
      <p:sp>
        <p:nvSpPr>
          <p:cNvPr id="13372" name="TextBox 31"/>
          <p:cNvSpPr txBox="1">
            <a:spLocks noChangeArrowheads="1"/>
          </p:cNvSpPr>
          <p:nvPr/>
        </p:nvSpPr>
        <p:spPr bwMode="auto">
          <a:xfrm>
            <a:off x="3521538" y="1249375"/>
            <a:ext cx="1450152" cy="708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dirty="0">
                <a:solidFill>
                  <a:srgbClr val="FF0000"/>
                </a:solidFill>
                <a:ea typeface="ＭＳ Ｐゴシック" panose="020B0600070205080204" pitchFamily="34" charset="-128"/>
              </a:rPr>
              <a:t>Prime Meridian</a:t>
            </a:r>
          </a:p>
        </p:txBody>
      </p:sp>
      <p:sp>
        <p:nvSpPr>
          <p:cNvPr id="13368" name="TextBox 31"/>
          <p:cNvSpPr txBox="1">
            <a:spLocks noChangeArrowheads="1"/>
          </p:cNvSpPr>
          <p:nvPr/>
        </p:nvSpPr>
        <p:spPr bwMode="auto">
          <a:xfrm>
            <a:off x="860425" y="4711700"/>
            <a:ext cx="3175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a:solidFill>
                  <a:srgbClr val="C0504D"/>
                </a:solidFill>
                <a:ea typeface="ＭＳ Ｐゴシック" panose="020B0600070205080204" pitchFamily="34" charset="-128"/>
              </a:rPr>
              <a:t>Subtract(-)  1 Hour</a:t>
            </a:r>
          </a:p>
        </p:txBody>
      </p:sp>
      <p:cxnSp>
        <p:nvCxnSpPr>
          <p:cNvPr id="234" name="Straight Arrow Connector 233"/>
          <p:cNvCxnSpPr/>
          <p:nvPr/>
        </p:nvCxnSpPr>
        <p:spPr bwMode="auto">
          <a:xfrm flipH="1">
            <a:off x="765175" y="4678363"/>
            <a:ext cx="3270250"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p:nvPr/>
        </p:nvCxnSpPr>
        <p:spPr bwMode="auto">
          <a:xfrm>
            <a:off x="4459288" y="4678363"/>
            <a:ext cx="3273425"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3370" name="TextBox 31"/>
          <p:cNvSpPr txBox="1">
            <a:spLocks noChangeArrowheads="1"/>
          </p:cNvSpPr>
          <p:nvPr/>
        </p:nvSpPr>
        <p:spPr bwMode="auto">
          <a:xfrm>
            <a:off x="4557713" y="4711700"/>
            <a:ext cx="3152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a:solidFill>
                  <a:srgbClr val="002060"/>
                </a:solidFill>
                <a:ea typeface="ＭＳ Ｐゴシック" panose="020B0600070205080204" pitchFamily="34" charset="-128"/>
              </a:rPr>
              <a:t>Add(+)  1 Hour</a:t>
            </a:r>
          </a:p>
        </p:txBody>
      </p:sp>
      <p:pic>
        <p:nvPicPr>
          <p:cNvPr id="1026" name="Picture 2" descr="Do you want to know about the Time zones and weather divisions in the USA ?">
            <a:extLst>
              <a:ext uri="{FF2B5EF4-FFF2-40B4-BE49-F238E27FC236}">
                <a16:creationId xmlns:a16="http://schemas.microsoft.com/office/drawing/2014/main" id="{26DC489C-EAA0-4026-AC0A-E3ABF7B2A5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594"/>
          <a:stretch/>
        </p:blipFill>
        <p:spPr bwMode="auto">
          <a:xfrm>
            <a:off x="0" y="844296"/>
            <a:ext cx="9144000" cy="4237014"/>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31">
            <a:extLst>
              <a:ext uri="{FF2B5EF4-FFF2-40B4-BE49-F238E27FC236}">
                <a16:creationId xmlns:a16="http://schemas.microsoft.com/office/drawing/2014/main" id="{32DD87F9-2D1B-4553-AE7B-AB68F124724D}"/>
              </a:ext>
            </a:extLst>
          </p:cNvPr>
          <p:cNvSpPr txBox="1">
            <a:spLocks noChangeArrowheads="1"/>
          </p:cNvSpPr>
          <p:nvPr/>
        </p:nvSpPr>
        <p:spPr bwMode="auto">
          <a:xfrm>
            <a:off x="2655582" y="6334348"/>
            <a:ext cx="3175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dirty="0">
                <a:solidFill>
                  <a:srgbClr val="C0504D"/>
                </a:solidFill>
                <a:ea typeface="ＭＳ Ｐゴシック" panose="020B0600070205080204" pitchFamily="34" charset="-128"/>
              </a:rPr>
              <a:t>Subtract(-)  Hours</a:t>
            </a:r>
          </a:p>
        </p:txBody>
      </p:sp>
      <p:cxnSp>
        <p:nvCxnSpPr>
          <p:cNvPr id="64" name="Straight Arrow Connector 63">
            <a:extLst>
              <a:ext uri="{FF2B5EF4-FFF2-40B4-BE49-F238E27FC236}">
                <a16:creationId xmlns:a16="http://schemas.microsoft.com/office/drawing/2014/main" id="{D5606823-0139-40AA-90D4-CE71ABDA0693}"/>
              </a:ext>
            </a:extLst>
          </p:cNvPr>
          <p:cNvCxnSpPr>
            <a:cxnSpLocks/>
          </p:cNvCxnSpPr>
          <p:nvPr/>
        </p:nvCxnSpPr>
        <p:spPr bwMode="auto">
          <a:xfrm flipH="1">
            <a:off x="1066800" y="6144964"/>
            <a:ext cx="7239000" cy="27237"/>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0472471-FB29-43A7-8088-2954E8B8A3DC}"/>
              </a:ext>
            </a:extLst>
          </p:cNvPr>
          <p:cNvCxnSpPr>
            <a:cxnSpLocks/>
          </p:cNvCxnSpPr>
          <p:nvPr/>
        </p:nvCxnSpPr>
        <p:spPr bwMode="auto">
          <a:xfrm>
            <a:off x="1066800" y="5475288"/>
            <a:ext cx="723900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66" name="TextBox 31">
            <a:extLst>
              <a:ext uri="{FF2B5EF4-FFF2-40B4-BE49-F238E27FC236}">
                <a16:creationId xmlns:a16="http://schemas.microsoft.com/office/drawing/2014/main" id="{0BDB64E1-5EF8-437F-885E-ACB0E68161A3}"/>
              </a:ext>
            </a:extLst>
          </p:cNvPr>
          <p:cNvSpPr txBox="1">
            <a:spLocks noChangeArrowheads="1"/>
          </p:cNvSpPr>
          <p:nvPr/>
        </p:nvSpPr>
        <p:spPr bwMode="auto">
          <a:xfrm>
            <a:off x="2663825" y="5508625"/>
            <a:ext cx="3152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dirty="0">
                <a:solidFill>
                  <a:srgbClr val="002060"/>
                </a:solidFill>
                <a:ea typeface="ＭＳ Ｐゴシック" panose="020B0600070205080204" pitchFamily="34" charset="-128"/>
              </a:rPr>
              <a:t>Add(+)  Hours</a:t>
            </a:r>
          </a:p>
        </p:txBody>
      </p:sp>
    </p:spTree>
    <p:extLst>
      <p:ext uri="{BB962C8B-B14F-4D97-AF65-F5344CB8AC3E}">
        <p14:creationId xmlns:p14="http://schemas.microsoft.com/office/powerpoint/2010/main" val="135903897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3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3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36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37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3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3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35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2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36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36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37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1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9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35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36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1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2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8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334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336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2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3365"/>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23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3368"/>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026"/>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6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6"/>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6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8" grpId="0"/>
      <p:bldP spid="13349" grpId="0"/>
      <p:bldP spid="13350" grpId="0"/>
      <p:bldP spid="13351" grpId="0"/>
      <p:bldP spid="13352" grpId="0"/>
      <p:bldP spid="13355" grpId="0"/>
      <p:bldP spid="13356" grpId="0"/>
      <p:bldP spid="13357" grpId="0"/>
      <p:bldP spid="13359" grpId="0"/>
      <p:bldP spid="13360" grpId="0"/>
      <p:bldP spid="13361" grpId="0"/>
      <p:bldP spid="13362" grpId="0"/>
      <p:bldP spid="13363" grpId="0"/>
      <p:bldP spid="13365" grpId="0"/>
      <p:bldP spid="13367" grpId="0"/>
      <p:bldP spid="4" grpId="0"/>
      <p:bldP spid="13369" grpId="0"/>
      <p:bldP spid="5" grpId="0"/>
      <p:bldP spid="13371" grpId="0"/>
      <p:bldP spid="13372" grpId="0"/>
      <p:bldP spid="13368" grpId="0"/>
      <p:bldP spid="13370" grpId="0"/>
      <p:bldP spid="63" grpId="0"/>
      <p:bldP spid="6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1"/>
          <p:cNvSpPr txBox="1">
            <a:spLocks noChangeArrowheads="1"/>
          </p:cNvSpPr>
          <p:nvPr/>
        </p:nvSpPr>
        <p:spPr bwMode="auto">
          <a:xfrm>
            <a:off x="0" y="0"/>
            <a:ext cx="9144000" cy="7016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p:txBody>
      </p:sp>
      <p:pic>
        <p:nvPicPr>
          <p:cNvPr id="11267" name="Picture 12" descr="「world map time zones printable」の画像検索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25" y="1112838"/>
            <a:ext cx="9190038" cy="533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TextBox 31"/>
          <p:cNvSpPr txBox="1">
            <a:spLocks noChangeArrowheads="1"/>
          </p:cNvSpPr>
          <p:nvPr/>
        </p:nvSpPr>
        <p:spPr bwMode="auto">
          <a:xfrm>
            <a:off x="228600" y="4724400"/>
            <a:ext cx="3552825"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ja-JP" sz="1400" i="1">
                <a:solidFill>
                  <a:srgbClr val="000000"/>
                </a:solidFill>
              </a:rPr>
              <a:t>There are </a:t>
            </a:r>
            <a:r>
              <a:rPr lang="en-US" altLang="ja-JP" sz="1400" b="1" i="1">
                <a:solidFill>
                  <a:srgbClr val="FF0000"/>
                </a:solidFill>
              </a:rPr>
              <a:t>25</a:t>
            </a:r>
            <a:r>
              <a:rPr lang="en-US" altLang="ja-JP" sz="1400" i="1">
                <a:solidFill>
                  <a:srgbClr val="000000"/>
                </a:solidFill>
              </a:rPr>
              <a:t> of time zones all around the world.</a:t>
            </a:r>
          </a:p>
        </p:txBody>
      </p:sp>
      <p:cxnSp>
        <p:nvCxnSpPr>
          <p:cNvPr id="96" name="Straight Arrow Connector 124"/>
          <p:cNvCxnSpPr/>
          <p:nvPr/>
        </p:nvCxnSpPr>
        <p:spPr>
          <a:xfrm flipH="1">
            <a:off x="134938" y="4495800"/>
            <a:ext cx="8545512" cy="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126"/>
          <p:cNvCxnSpPr/>
          <p:nvPr/>
        </p:nvCxnSpPr>
        <p:spPr>
          <a:xfrm flipH="1">
            <a:off x="8772525" y="4495800"/>
            <a:ext cx="409575" cy="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6336" name="Group 56335"/>
          <p:cNvGrpSpPr>
            <a:grpSpLocks/>
          </p:cNvGrpSpPr>
          <p:nvPr/>
        </p:nvGrpSpPr>
        <p:grpSpPr bwMode="auto">
          <a:xfrm>
            <a:off x="8509000" y="1330325"/>
            <a:ext cx="517525" cy="4979988"/>
            <a:chOff x="8509577" y="1039287"/>
            <a:chExt cx="517526" cy="4980513"/>
          </a:xfrm>
        </p:grpSpPr>
        <p:cxnSp>
          <p:nvCxnSpPr>
            <p:cNvPr id="106" name="直線コネクタ 93"/>
            <p:cNvCxnSpPr/>
            <p:nvPr/>
          </p:nvCxnSpPr>
          <p:spPr bwMode="auto">
            <a:xfrm>
              <a:off x="8744527" y="1039287"/>
              <a:ext cx="9525" cy="611252"/>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直線コネクタ 95"/>
            <p:cNvCxnSpPr/>
            <p:nvPr/>
          </p:nvCxnSpPr>
          <p:spPr bwMode="auto">
            <a:xfrm>
              <a:off x="8754052" y="1668003"/>
              <a:ext cx="271464" cy="338174"/>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直線コネクタ 99"/>
            <p:cNvCxnSpPr/>
            <p:nvPr/>
          </p:nvCxnSpPr>
          <p:spPr bwMode="auto">
            <a:xfrm flipH="1">
              <a:off x="8509577" y="2118901"/>
              <a:ext cx="508001" cy="498528"/>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直線コネクタ 101"/>
            <p:cNvCxnSpPr/>
            <p:nvPr/>
          </p:nvCxnSpPr>
          <p:spPr bwMode="auto">
            <a:xfrm>
              <a:off x="9027103" y="2006177"/>
              <a:ext cx="0" cy="109549"/>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直線コネクタ 103"/>
            <p:cNvCxnSpPr/>
            <p:nvPr/>
          </p:nvCxnSpPr>
          <p:spPr bwMode="auto">
            <a:xfrm>
              <a:off x="8511165" y="2622192"/>
              <a:ext cx="238125" cy="176231"/>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線コネクタ 105"/>
            <p:cNvCxnSpPr/>
            <p:nvPr/>
          </p:nvCxnSpPr>
          <p:spPr bwMode="auto">
            <a:xfrm>
              <a:off x="8749290" y="2798422"/>
              <a:ext cx="0" cy="1544801"/>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直線コネクタ 108"/>
            <p:cNvCxnSpPr/>
            <p:nvPr/>
          </p:nvCxnSpPr>
          <p:spPr bwMode="auto">
            <a:xfrm>
              <a:off x="8936616" y="4641705"/>
              <a:ext cx="0" cy="844639"/>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直線コネクタ 109"/>
            <p:cNvCxnSpPr/>
            <p:nvPr/>
          </p:nvCxnSpPr>
          <p:spPr bwMode="auto">
            <a:xfrm>
              <a:off x="8749290" y="4341635"/>
              <a:ext cx="184150" cy="293719"/>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直線コネクタ 112"/>
            <p:cNvCxnSpPr/>
            <p:nvPr/>
          </p:nvCxnSpPr>
          <p:spPr bwMode="auto">
            <a:xfrm>
              <a:off x="8754052" y="5700678"/>
              <a:ext cx="0" cy="319122"/>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bwMode="auto">
            <a:xfrm flipV="1">
              <a:off x="8754052" y="5494282"/>
              <a:ext cx="179388" cy="206397"/>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2" name="5-Point Star 16"/>
          <p:cNvSpPr>
            <a:spLocks noChangeAspect="1"/>
          </p:cNvSpPr>
          <p:nvPr/>
        </p:nvSpPr>
        <p:spPr>
          <a:xfrm>
            <a:off x="3429000" y="4648200"/>
            <a:ext cx="173038" cy="173038"/>
          </a:xfrm>
          <a:prstGeom prst="star5">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a:solidFill>
                <a:prstClr val="white"/>
              </a:solidFill>
            </a:endParaRPr>
          </a:p>
        </p:txBody>
      </p:sp>
      <p:sp>
        <p:nvSpPr>
          <p:cNvPr id="191" name="角丸四角形吹き出し 125"/>
          <p:cNvSpPr/>
          <p:nvPr/>
        </p:nvSpPr>
        <p:spPr>
          <a:xfrm>
            <a:off x="6824663" y="1745456"/>
            <a:ext cx="1665287" cy="681038"/>
          </a:xfrm>
          <a:prstGeom prst="wedgeRoundRectCallout">
            <a:avLst>
              <a:gd name="adj1" fmla="val 65023"/>
              <a:gd name="adj2" fmla="val -6420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spAutoFit/>
          </a:bodyPr>
          <a:lstStyle/>
          <a:p>
            <a:pPr eaLnBrk="1" fontAlgn="auto" hangingPunct="1">
              <a:spcBef>
                <a:spcPts val="0"/>
              </a:spcBef>
              <a:spcAft>
                <a:spcPts val="0"/>
              </a:spcAft>
              <a:defRPr/>
            </a:pPr>
            <a:r>
              <a:rPr lang="en-US" altLang="ja-JP" sz="1200" b="1" i="1" dirty="0">
                <a:solidFill>
                  <a:srgbClr val="FF0000"/>
                </a:solidFill>
              </a:rPr>
              <a:t>“M” </a:t>
            </a:r>
            <a:r>
              <a:rPr lang="en-US" altLang="ja-JP" sz="1200" i="1" dirty="0">
                <a:solidFill>
                  <a:prstClr val="black"/>
                </a:solidFill>
              </a:rPr>
              <a:t>,</a:t>
            </a:r>
            <a:r>
              <a:rPr lang="en-US" altLang="ja-JP" sz="1200" b="1" i="1" dirty="0">
                <a:solidFill>
                  <a:srgbClr val="FF0000"/>
                </a:solidFill>
              </a:rPr>
              <a:t>”Y”</a:t>
            </a:r>
            <a:br>
              <a:rPr lang="en-US" altLang="ja-JP" sz="2400" i="1" dirty="0">
                <a:solidFill>
                  <a:prstClr val="black"/>
                </a:solidFill>
              </a:rPr>
            </a:br>
            <a:r>
              <a:rPr lang="en-US" altLang="ja-JP" sz="1050" i="1" dirty="0">
                <a:solidFill>
                  <a:prstClr val="black"/>
                </a:solidFill>
              </a:rPr>
              <a:t>; the same time,</a:t>
            </a:r>
            <a:br>
              <a:rPr lang="en-US" altLang="ja-JP" sz="1050" i="1" dirty="0">
                <a:solidFill>
                  <a:prstClr val="black"/>
                </a:solidFill>
              </a:rPr>
            </a:br>
            <a:r>
              <a:rPr lang="en-US" altLang="ja-JP" sz="1050" i="1" dirty="0">
                <a:solidFill>
                  <a:prstClr val="black"/>
                </a:solidFill>
              </a:rPr>
              <a:t>but different days</a:t>
            </a:r>
          </a:p>
        </p:txBody>
      </p:sp>
      <p:sp>
        <p:nvSpPr>
          <p:cNvPr id="198" name="角丸四角形吹き出し 63"/>
          <p:cNvSpPr/>
          <p:nvPr/>
        </p:nvSpPr>
        <p:spPr>
          <a:xfrm>
            <a:off x="5891213" y="2992338"/>
            <a:ext cx="2514600" cy="1106686"/>
          </a:xfrm>
          <a:prstGeom prst="wedgeRoundRectCallout">
            <a:avLst>
              <a:gd name="adj1" fmla="val 62425"/>
              <a:gd name="adj2" fmla="val -1623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eaLnBrk="1" fontAlgn="auto" hangingPunct="1">
              <a:spcBef>
                <a:spcPts val="0"/>
              </a:spcBef>
              <a:spcAft>
                <a:spcPts val="0"/>
              </a:spcAft>
              <a:defRPr/>
            </a:pPr>
            <a:r>
              <a:rPr lang="en-US" altLang="ja-JP" sz="2400" b="1" i="1" dirty="0">
                <a:solidFill>
                  <a:srgbClr val="FF0000"/>
                </a:solidFill>
              </a:rPr>
              <a:t>International Date Line</a:t>
            </a:r>
            <a:r>
              <a:rPr lang="en-US" altLang="ja-JP" sz="2400" i="1" dirty="0">
                <a:solidFill>
                  <a:prstClr val="black"/>
                </a:solidFill>
              </a:rPr>
              <a:t>; </a:t>
            </a:r>
            <a:br>
              <a:rPr lang="en-US" altLang="ja-JP" sz="2400" i="1" dirty="0">
                <a:solidFill>
                  <a:prstClr val="black"/>
                </a:solidFill>
              </a:rPr>
            </a:br>
            <a:r>
              <a:rPr lang="en-US" altLang="ja-JP" sz="1050" i="1" dirty="0">
                <a:solidFill>
                  <a:srgbClr val="000000"/>
                </a:solidFill>
              </a:rPr>
              <a:t>located at 180°</a:t>
            </a:r>
          </a:p>
        </p:txBody>
      </p:sp>
      <p:sp>
        <p:nvSpPr>
          <p:cNvPr id="193" name="5-Point Star 16"/>
          <p:cNvSpPr>
            <a:spLocks noChangeAspect="1"/>
          </p:cNvSpPr>
          <p:nvPr/>
        </p:nvSpPr>
        <p:spPr>
          <a:xfrm>
            <a:off x="5802313" y="3200400"/>
            <a:ext cx="173037" cy="173038"/>
          </a:xfrm>
          <a:prstGeom prst="star5">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a:solidFill>
                <a:prstClr val="white"/>
              </a:solidFill>
            </a:endParaRPr>
          </a:p>
        </p:txBody>
      </p:sp>
      <p:pic>
        <p:nvPicPr>
          <p:cNvPr id="201" name="Picture 2" descr="「US Navy Logo」の画像検索結果">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738" y="2159000"/>
            <a:ext cx="1263650"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2" name="Picture 4" descr="「Army westpoint」の画像検索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375" y="2192338"/>
            <a:ext cx="1209675"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2" name="Picture 2" descr="関連画像">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0200" y="3983038"/>
            <a:ext cx="98425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9" name="TextBox 31"/>
          <p:cNvSpPr txBox="1">
            <a:spLocks noChangeArrowheads="1"/>
          </p:cNvSpPr>
          <p:nvPr/>
        </p:nvSpPr>
        <p:spPr bwMode="auto">
          <a:xfrm>
            <a:off x="109538" y="650875"/>
            <a:ext cx="2730500"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ja-JP" sz="1600" i="1">
              <a:solidFill>
                <a:srgbClr val="000000"/>
              </a:solidFill>
            </a:endParaRPr>
          </a:p>
        </p:txBody>
      </p:sp>
      <p:cxnSp>
        <p:nvCxnSpPr>
          <p:cNvPr id="180" name="直線コネクタ 9"/>
          <p:cNvCxnSpPr/>
          <p:nvPr/>
        </p:nvCxnSpPr>
        <p:spPr>
          <a:xfrm>
            <a:off x="8758238" y="400050"/>
            <a:ext cx="0" cy="944563"/>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81" name="TextBox 31"/>
          <p:cNvSpPr txBox="1">
            <a:spLocks noChangeArrowheads="1"/>
          </p:cNvSpPr>
          <p:nvPr/>
        </p:nvSpPr>
        <p:spPr bwMode="auto">
          <a:xfrm>
            <a:off x="622300" y="542925"/>
            <a:ext cx="27305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600" b="1" i="1">
                <a:solidFill>
                  <a:srgbClr val="FF0000"/>
                </a:solidFill>
              </a:rPr>
              <a:t>West</a:t>
            </a:r>
            <a:r>
              <a:rPr lang="en-US" altLang="ja-JP" sz="1600" i="1">
                <a:solidFill>
                  <a:srgbClr val="000000"/>
                </a:solidFill>
              </a:rPr>
              <a:t> of Z (</a:t>
            </a:r>
            <a:r>
              <a:rPr lang="en-US" altLang="ja-JP" sz="1600" b="1" i="1">
                <a:solidFill>
                  <a:srgbClr val="FF0000"/>
                </a:solidFill>
              </a:rPr>
              <a:t>N-Y</a:t>
            </a:r>
            <a:r>
              <a:rPr lang="en-US" altLang="ja-JP" sz="1600" i="1">
                <a:solidFill>
                  <a:srgbClr val="000000"/>
                </a:solidFill>
              </a:rPr>
              <a:t>) is “</a:t>
            </a:r>
            <a:r>
              <a:rPr lang="en-US" altLang="ja-JP" sz="1600" b="1" i="1">
                <a:solidFill>
                  <a:srgbClr val="FF0000"/>
                </a:solidFill>
              </a:rPr>
              <a:t>+</a:t>
            </a:r>
            <a:r>
              <a:rPr lang="en-US" altLang="ja-JP" sz="1600" i="1">
                <a:solidFill>
                  <a:srgbClr val="000000"/>
                </a:solidFill>
              </a:rPr>
              <a:t>”</a:t>
            </a:r>
          </a:p>
        </p:txBody>
      </p:sp>
      <p:sp>
        <p:nvSpPr>
          <p:cNvPr id="182" name="TextBox 31"/>
          <p:cNvSpPr txBox="1">
            <a:spLocks noChangeArrowheads="1"/>
          </p:cNvSpPr>
          <p:nvPr/>
        </p:nvSpPr>
        <p:spPr bwMode="auto">
          <a:xfrm>
            <a:off x="5445125" y="533400"/>
            <a:ext cx="2565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600" b="1" i="1">
                <a:solidFill>
                  <a:srgbClr val="FF0000"/>
                </a:solidFill>
              </a:rPr>
              <a:t>East </a:t>
            </a:r>
            <a:r>
              <a:rPr lang="en-US" altLang="ja-JP" sz="1600" i="1">
                <a:solidFill>
                  <a:srgbClr val="000000"/>
                </a:solidFill>
              </a:rPr>
              <a:t>of Z (</a:t>
            </a:r>
            <a:r>
              <a:rPr lang="en-US" altLang="ja-JP" sz="1600" b="1" i="1">
                <a:solidFill>
                  <a:srgbClr val="FF0000"/>
                </a:solidFill>
              </a:rPr>
              <a:t>A-M</a:t>
            </a:r>
            <a:r>
              <a:rPr lang="en-US" altLang="ja-JP" sz="1600" i="1">
                <a:solidFill>
                  <a:srgbClr val="000000"/>
                </a:solidFill>
              </a:rPr>
              <a:t>) is “</a:t>
            </a:r>
            <a:r>
              <a:rPr lang="en-US" altLang="ja-JP" sz="1600" b="1" i="1">
                <a:solidFill>
                  <a:srgbClr val="FF0000"/>
                </a:solidFill>
              </a:rPr>
              <a:t>-</a:t>
            </a:r>
            <a:r>
              <a:rPr lang="en-US" altLang="ja-JP" sz="1600" i="1">
                <a:solidFill>
                  <a:srgbClr val="000000"/>
                </a:solidFill>
              </a:rPr>
              <a:t>”</a:t>
            </a:r>
          </a:p>
        </p:txBody>
      </p:sp>
      <p:cxnSp>
        <p:nvCxnSpPr>
          <p:cNvPr id="183" name="直線コネクタ 62"/>
          <p:cNvCxnSpPr/>
          <p:nvPr/>
        </p:nvCxnSpPr>
        <p:spPr>
          <a:xfrm>
            <a:off x="4467225" y="498475"/>
            <a:ext cx="0" cy="41592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6" name="直線矢印コネクタ 7"/>
          <p:cNvCxnSpPr/>
          <p:nvPr/>
        </p:nvCxnSpPr>
        <p:spPr>
          <a:xfrm flipH="1" flipV="1">
            <a:off x="-201613" y="850900"/>
            <a:ext cx="4298951" cy="317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7" name="直線矢印コネクタ 7"/>
          <p:cNvCxnSpPr/>
          <p:nvPr/>
        </p:nvCxnSpPr>
        <p:spPr>
          <a:xfrm flipH="1">
            <a:off x="4467225" y="850900"/>
            <a:ext cx="4283075"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8" name="直線矢印コネクタ 7"/>
          <p:cNvCxnSpPr/>
          <p:nvPr/>
        </p:nvCxnSpPr>
        <p:spPr>
          <a:xfrm flipH="1">
            <a:off x="8772525" y="854075"/>
            <a:ext cx="787400"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5-Point Star 16"/>
          <p:cNvSpPr>
            <a:spLocks noChangeAspect="1"/>
          </p:cNvSpPr>
          <p:nvPr/>
        </p:nvSpPr>
        <p:spPr>
          <a:xfrm>
            <a:off x="7016750" y="1455738"/>
            <a:ext cx="171450" cy="173037"/>
          </a:xfrm>
          <a:prstGeom prst="star5">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a:solidFill>
                <a:prstClr val="white"/>
              </a:solidFill>
            </a:endParaRPr>
          </a:p>
        </p:txBody>
      </p:sp>
      <p:sp>
        <p:nvSpPr>
          <p:cNvPr id="11288" name="TextBox 130"/>
          <p:cNvSpPr txBox="1">
            <a:spLocks noChangeArrowheads="1"/>
          </p:cNvSpPr>
          <p:nvPr/>
        </p:nvSpPr>
        <p:spPr bwMode="auto">
          <a:xfrm>
            <a:off x="139700" y="1058863"/>
            <a:ext cx="1557338" cy="2301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ja-JP" sz="1000" i="1">
              <a:solidFill>
                <a:srgbClr val="000000"/>
              </a:solidFill>
            </a:endParaRPr>
          </a:p>
        </p:txBody>
      </p:sp>
      <p:sp>
        <p:nvSpPr>
          <p:cNvPr id="101" name="TextBox 30"/>
          <p:cNvSpPr txBox="1">
            <a:spLocks noChangeArrowheads="1"/>
          </p:cNvSpPr>
          <p:nvPr/>
        </p:nvSpPr>
        <p:spPr bwMode="auto">
          <a:xfrm>
            <a:off x="4148138" y="914400"/>
            <a:ext cx="2714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Z</a:t>
            </a:r>
          </a:p>
        </p:txBody>
      </p:sp>
      <p:grpSp>
        <p:nvGrpSpPr>
          <p:cNvPr id="6" name="グループ化 5"/>
          <p:cNvGrpSpPr>
            <a:grpSpLocks/>
          </p:cNvGrpSpPr>
          <p:nvPr/>
        </p:nvGrpSpPr>
        <p:grpSpPr bwMode="auto">
          <a:xfrm>
            <a:off x="4495800" y="914400"/>
            <a:ext cx="4343400" cy="438150"/>
            <a:chOff x="4495800" y="914400"/>
            <a:chExt cx="4343055" cy="438150"/>
          </a:xfrm>
        </p:grpSpPr>
        <p:grpSp>
          <p:nvGrpSpPr>
            <p:cNvPr id="11327" name="Group 86"/>
            <p:cNvGrpSpPr>
              <a:grpSpLocks/>
            </p:cNvGrpSpPr>
            <p:nvPr/>
          </p:nvGrpSpPr>
          <p:grpSpPr bwMode="auto">
            <a:xfrm>
              <a:off x="4495800" y="914400"/>
              <a:ext cx="4313238" cy="438150"/>
              <a:chOff x="868363" y="6096000"/>
              <a:chExt cx="4313237" cy="438150"/>
            </a:xfrm>
          </p:grpSpPr>
          <p:sp>
            <p:nvSpPr>
              <p:cNvPr id="11329" name="TextBox 30"/>
              <p:cNvSpPr txBox="1">
                <a:spLocks noChangeArrowheads="1"/>
              </p:cNvSpPr>
              <p:nvPr/>
            </p:nvSpPr>
            <p:spPr bwMode="auto">
              <a:xfrm>
                <a:off x="4648200" y="6096000"/>
                <a:ext cx="260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L</a:t>
                </a:r>
              </a:p>
            </p:txBody>
          </p:sp>
          <p:sp>
            <p:nvSpPr>
              <p:cNvPr id="11330" name="TextBox 30"/>
              <p:cNvSpPr txBox="1">
                <a:spLocks noChangeArrowheads="1"/>
              </p:cNvSpPr>
              <p:nvPr/>
            </p:nvSpPr>
            <p:spPr bwMode="auto">
              <a:xfrm>
                <a:off x="4256088" y="6096000"/>
                <a:ext cx="282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K</a:t>
                </a:r>
              </a:p>
            </p:txBody>
          </p:sp>
          <p:sp>
            <p:nvSpPr>
              <p:cNvPr id="11331" name="TextBox 30"/>
              <p:cNvSpPr txBox="1">
                <a:spLocks noChangeArrowheads="1"/>
              </p:cNvSpPr>
              <p:nvPr/>
            </p:nvSpPr>
            <p:spPr bwMode="auto">
              <a:xfrm>
                <a:off x="1625600" y="6096000"/>
                <a:ext cx="2778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C</a:t>
                </a:r>
              </a:p>
            </p:txBody>
          </p:sp>
          <p:sp>
            <p:nvSpPr>
              <p:cNvPr id="11332" name="TextBox 30"/>
              <p:cNvSpPr txBox="1">
                <a:spLocks noChangeArrowheads="1"/>
              </p:cNvSpPr>
              <p:nvPr/>
            </p:nvSpPr>
            <p:spPr bwMode="auto">
              <a:xfrm>
                <a:off x="3487738" y="6096000"/>
                <a:ext cx="298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H</a:t>
                </a:r>
              </a:p>
            </p:txBody>
          </p:sp>
          <p:sp>
            <p:nvSpPr>
              <p:cNvPr id="11333" name="TextBox 30"/>
              <p:cNvSpPr txBox="1">
                <a:spLocks noChangeArrowheads="1"/>
              </p:cNvSpPr>
              <p:nvPr/>
            </p:nvSpPr>
            <p:spPr bwMode="auto">
              <a:xfrm>
                <a:off x="3898900" y="6096000"/>
                <a:ext cx="231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I</a:t>
                </a:r>
              </a:p>
            </p:txBody>
          </p:sp>
          <p:sp>
            <p:nvSpPr>
              <p:cNvPr id="11334" name="TextBox 30"/>
              <p:cNvSpPr txBox="1">
                <a:spLocks noChangeArrowheads="1"/>
              </p:cNvSpPr>
              <p:nvPr/>
            </p:nvSpPr>
            <p:spPr bwMode="auto">
              <a:xfrm>
                <a:off x="3113088" y="6096000"/>
                <a:ext cx="298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G</a:t>
                </a:r>
              </a:p>
            </p:txBody>
          </p:sp>
          <p:sp>
            <p:nvSpPr>
              <p:cNvPr id="11335" name="TextBox 30"/>
              <p:cNvSpPr txBox="1">
                <a:spLocks noChangeArrowheads="1"/>
              </p:cNvSpPr>
              <p:nvPr/>
            </p:nvSpPr>
            <p:spPr bwMode="auto">
              <a:xfrm>
                <a:off x="2759075" y="6096000"/>
                <a:ext cx="266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F</a:t>
                </a:r>
              </a:p>
            </p:txBody>
          </p:sp>
          <p:sp>
            <p:nvSpPr>
              <p:cNvPr id="11336" name="TextBox 30"/>
              <p:cNvSpPr txBox="1">
                <a:spLocks noChangeArrowheads="1"/>
              </p:cNvSpPr>
              <p:nvPr/>
            </p:nvSpPr>
            <p:spPr bwMode="auto">
              <a:xfrm>
                <a:off x="2386013" y="6096000"/>
                <a:ext cx="2714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E</a:t>
                </a:r>
              </a:p>
            </p:txBody>
          </p:sp>
          <p:sp>
            <p:nvSpPr>
              <p:cNvPr id="11337" name="TextBox 30"/>
              <p:cNvSpPr txBox="1">
                <a:spLocks noChangeArrowheads="1"/>
              </p:cNvSpPr>
              <p:nvPr/>
            </p:nvSpPr>
            <p:spPr bwMode="auto">
              <a:xfrm>
                <a:off x="1252538" y="6096000"/>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B</a:t>
                </a:r>
              </a:p>
            </p:txBody>
          </p:sp>
          <p:sp>
            <p:nvSpPr>
              <p:cNvPr id="11338" name="TextBox 30"/>
              <p:cNvSpPr txBox="1">
                <a:spLocks noChangeArrowheads="1"/>
              </p:cNvSpPr>
              <p:nvPr/>
            </p:nvSpPr>
            <p:spPr bwMode="auto">
              <a:xfrm>
                <a:off x="879475" y="6096000"/>
                <a:ext cx="2936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A</a:t>
                </a:r>
              </a:p>
            </p:txBody>
          </p:sp>
          <p:sp>
            <p:nvSpPr>
              <p:cNvPr id="11339" name="TextBox 30"/>
              <p:cNvSpPr txBox="1">
                <a:spLocks noChangeArrowheads="1"/>
              </p:cNvSpPr>
              <p:nvPr/>
            </p:nvSpPr>
            <p:spPr bwMode="auto">
              <a:xfrm>
                <a:off x="4862513" y="6096000"/>
                <a:ext cx="319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M</a:t>
                </a:r>
              </a:p>
            </p:txBody>
          </p:sp>
          <p:sp>
            <p:nvSpPr>
              <p:cNvPr id="11340" name="TextBox 30"/>
              <p:cNvSpPr txBox="1">
                <a:spLocks noChangeArrowheads="1"/>
              </p:cNvSpPr>
              <p:nvPr/>
            </p:nvSpPr>
            <p:spPr bwMode="auto">
              <a:xfrm>
                <a:off x="2001838" y="6096000"/>
                <a:ext cx="298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D</a:t>
                </a:r>
              </a:p>
            </p:txBody>
          </p:sp>
          <p:sp>
            <p:nvSpPr>
              <p:cNvPr id="11341" name="TextBox 30"/>
              <p:cNvSpPr txBox="1">
                <a:spLocks noChangeArrowheads="1"/>
              </p:cNvSpPr>
              <p:nvPr/>
            </p:nvSpPr>
            <p:spPr bwMode="auto">
              <a:xfrm>
                <a:off x="868363"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a:t>
                </a:r>
              </a:p>
            </p:txBody>
          </p:sp>
          <p:sp>
            <p:nvSpPr>
              <p:cNvPr id="11342" name="TextBox 30"/>
              <p:cNvSpPr txBox="1">
                <a:spLocks noChangeArrowheads="1"/>
              </p:cNvSpPr>
              <p:nvPr/>
            </p:nvSpPr>
            <p:spPr bwMode="auto">
              <a:xfrm>
                <a:off x="1239838"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-2</a:t>
                </a:r>
              </a:p>
            </p:txBody>
          </p:sp>
          <p:sp>
            <p:nvSpPr>
              <p:cNvPr id="11343" name="TextBox 30"/>
              <p:cNvSpPr txBox="1">
                <a:spLocks noChangeArrowheads="1"/>
              </p:cNvSpPr>
              <p:nvPr/>
            </p:nvSpPr>
            <p:spPr bwMode="auto">
              <a:xfrm>
                <a:off x="1627188"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-3</a:t>
                </a:r>
              </a:p>
            </p:txBody>
          </p:sp>
          <p:sp>
            <p:nvSpPr>
              <p:cNvPr id="11344" name="TextBox 30"/>
              <p:cNvSpPr txBox="1">
                <a:spLocks noChangeArrowheads="1"/>
              </p:cNvSpPr>
              <p:nvPr/>
            </p:nvSpPr>
            <p:spPr bwMode="auto">
              <a:xfrm>
                <a:off x="1995488"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-4</a:t>
                </a:r>
              </a:p>
            </p:txBody>
          </p:sp>
          <p:sp>
            <p:nvSpPr>
              <p:cNvPr id="11345" name="TextBox 172"/>
              <p:cNvSpPr txBox="1">
                <a:spLocks noChangeArrowheads="1"/>
              </p:cNvSpPr>
              <p:nvPr/>
            </p:nvSpPr>
            <p:spPr bwMode="auto">
              <a:xfrm>
                <a:off x="2370138"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-5</a:t>
                </a:r>
              </a:p>
            </p:txBody>
          </p:sp>
          <p:sp>
            <p:nvSpPr>
              <p:cNvPr id="11346" name="TextBox 30"/>
              <p:cNvSpPr txBox="1">
                <a:spLocks noChangeArrowheads="1"/>
              </p:cNvSpPr>
              <p:nvPr/>
            </p:nvSpPr>
            <p:spPr bwMode="auto">
              <a:xfrm>
                <a:off x="2744788"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-6</a:t>
                </a:r>
              </a:p>
            </p:txBody>
          </p:sp>
          <p:sp>
            <p:nvSpPr>
              <p:cNvPr id="11347" name="TextBox 30"/>
              <p:cNvSpPr txBox="1">
                <a:spLocks noChangeArrowheads="1"/>
              </p:cNvSpPr>
              <p:nvPr/>
            </p:nvSpPr>
            <p:spPr bwMode="auto">
              <a:xfrm>
                <a:off x="3113088"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-7</a:t>
                </a:r>
              </a:p>
            </p:txBody>
          </p:sp>
          <p:sp>
            <p:nvSpPr>
              <p:cNvPr id="11348" name="TextBox 30"/>
              <p:cNvSpPr txBox="1">
                <a:spLocks noChangeArrowheads="1"/>
              </p:cNvSpPr>
              <p:nvPr/>
            </p:nvSpPr>
            <p:spPr bwMode="auto">
              <a:xfrm>
                <a:off x="3479800" y="6256338"/>
                <a:ext cx="3095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-8</a:t>
                </a:r>
              </a:p>
            </p:txBody>
          </p:sp>
          <p:sp>
            <p:nvSpPr>
              <p:cNvPr id="11349" name="TextBox 30"/>
              <p:cNvSpPr txBox="1">
                <a:spLocks noChangeArrowheads="1"/>
              </p:cNvSpPr>
              <p:nvPr/>
            </p:nvSpPr>
            <p:spPr bwMode="auto">
              <a:xfrm>
                <a:off x="3854450" y="6256338"/>
                <a:ext cx="3095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-9</a:t>
                </a:r>
              </a:p>
            </p:txBody>
          </p:sp>
          <p:sp>
            <p:nvSpPr>
              <p:cNvPr id="11350" name="TextBox 30"/>
              <p:cNvSpPr txBox="1">
                <a:spLocks noChangeArrowheads="1"/>
              </p:cNvSpPr>
              <p:nvPr/>
            </p:nvSpPr>
            <p:spPr bwMode="auto">
              <a:xfrm>
                <a:off x="4202113" y="6256338"/>
                <a:ext cx="388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-10</a:t>
                </a:r>
              </a:p>
            </p:txBody>
          </p:sp>
          <p:sp>
            <p:nvSpPr>
              <p:cNvPr id="11351" name="TextBox 30"/>
              <p:cNvSpPr txBox="1">
                <a:spLocks noChangeArrowheads="1"/>
              </p:cNvSpPr>
              <p:nvPr/>
            </p:nvSpPr>
            <p:spPr bwMode="auto">
              <a:xfrm>
                <a:off x="4589463" y="6256338"/>
                <a:ext cx="388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-11</a:t>
                </a:r>
              </a:p>
            </p:txBody>
          </p:sp>
        </p:grpSp>
        <p:sp>
          <p:nvSpPr>
            <p:cNvPr id="11328" name="TextBox 30"/>
            <p:cNvSpPr txBox="1">
              <a:spLocks noChangeArrowheads="1"/>
            </p:cNvSpPr>
            <p:nvPr/>
          </p:nvSpPr>
          <p:spPr bwMode="auto">
            <a:xfrm>
              <a:off x="8450607" y="1070928"/>
              <a:ext cx="3882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-12</a:t>
              </a:r>
            </a:p>
          </p:txBody>
        </p:sp>
      </p:grpSp>
      <p:grpSp>
        <p:nvGrpSpPr>
          <p:cNvPr id="7" name="グループ化 6"/>
          <p:cNvGrpSpPr>
            <a:grpSpLocks/>
          </p:cNvGrpSpPr>
          <p:nvPr/>
        </p:nvGrpSpPr>
        <p:grpSpPr bwMode="auto">
          <a:xfrm>
            <a:off x="15875" y="920750"/>
            <a:ext cx="9112250" cy="441325"/>
            <a:chOff x="15875" y="920213"/>
            <a:chExt cx="9112873" cy="441564"/>
          </a:xfrm>
        </p:grpSpPr>
        <p:grpSp>
          <p:nvGrpSpPr>
            <p:cNvPr id="11301" name="Group 88"/>
            <p:cNvGrpSpPr>
              <a:grpSpLocks/>
            </p:cNvGrpSpPr>
            <p:nvPr/>
          </p:nvGrpSpPr>
          <p:grpSpPr bwMode="auto">
            <a:xfrm>
              <a:off x="15875" y="920213"/>
              <a:ext cx="8964613" cy="441564"/>
              <a:chOff x="5314950" y="6093070"/>
              <a:chExt cx="8964613" cy="441080"/>
            </a:xfrm>
          </p:grpSpPr>
          <p:sp>
            <p:nvSpPr>
              <p:cNvPr id="11303" name="TextBox 30"/>
              <p:cNvSpPr txBox="1">
                <a:spLocks noChangeArrowheads="1"/>
              </p:cNvSpPr>
              <p:nvPr/>
            </p:nvSpPr>
            <p:spPr bwMode="auto">
              <a:xfrm>
                <a:off x="6480175" y="6096000"/>
                <a:ext cx="301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U</a:t>
                </a:r>
              </a:p>
            </p:txBody>
          </p:sp>
          <p:sp>
            <p:nvSpPr>
              <p:cNvPr id="11304" name="TextBox 30"/>
              <p:cNvSpPr txBox="1">
                <a:spLocks noChangeArrowheads="1"/>
              </p:cNvSpPr>
              <p:nvPr/>
            </p:nvSpPr>
            <p:spPr bwMode="auto">
              <a:xfrm>
                <a:off x="6858000" y="6096000"/>
                <a:ext cx="273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T</a:t>
                </a:r>
              </a:p>
            </p:txBody>
          </p:sp>
          <p:sp>
            <p:nvSpPr>
              <p:cNvPr id="11305" name="TextBox 30"/>
              <p:cNvSpPr txBox="1">
                <a:spLocks noChangeArrowheads="1"/>
              </p:cNvSpPr>
              <p:nvPr/>
            </p:nvSpPr>
            <p:spPr bwMode="auto">
              <a:xfrm>
                <a:off x="6119813" y="6096000"/>
                <a:ext cx="290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V</a:t>
                </a:r>
              </a:p>
            </p:txBody>
          </p:sp>
          <p:sp>
            <p:nvSpPr>
              <p:cNvPr id="11306" name="TextBox 30"/>
              <p:cNvSpPr txBox="1">
                <a:spLocks noChangeArrowheads="1"/>
              </p:cNvSpPr>
              <p:nvPr/>
            </p:nvSpPr>
            <p:spPr bwMode="auto">
              <a:xfrm>
                <a:off x="5730875" y="6096000"/>
                <a:ext cx="347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W</a:t>
                </a:r>
              </a:p>
            </p:txBody>
          </p:sp>
          <p:sp>
            <p:nvSpPr>
              <p:cNvPr id="11307" name="TextBox 30"/>
              <p:cNvSpPr txBox="1">
                <a:spLocks noChangeArrowheads="1"/>
              </p:cNvSpPr>
              <p:nvPr/>
            </p:nvSpPr>
            <p:spPr bwMode="auto">
              <a:xfrm>
                <a:off x="5380038" y="6096000"/>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X</a:t>
                </a:r>
              </a:p>
            </p:txBody>
          </p:sp>
          <p:sp>
            <p:nvSpPr>
              <p:cNvPr id="11308" name="TextBox 30"/>
              <p:cNvSpPr txBox="1">
                <a:spLocks noChangeArrowheads="1"/>
              </p:cNvSpPr>
              <p:nvPr/>
            </p:nvSpPr>
            <p:spPr bwMode="auto">
              <a:xfrm>
                <a:off x="8340725" y="6096000"/>
                <a:ext cx="2809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P</a:t>
                </a:r>
              </a:p>
            </p:txBody>
          </p:sp>
          <p:sp>
            <p:nvSpPr>
              <p:cNvPr id="11309" name="TextBox 30"/>
              <p:cNvSpPr txBox="1">
                <a:spLocks noChangeArrowheads="1"/>
              </p:cNvSpPr>
              <p:nvPr/>
            </p:nvSpPr>
            <p:spPr bwMode="auto">
              <a:xfrm>
                <a:off x="7964488" y="6096000"/>
                <a:ext cx="3063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Q</a:t>
                </a:r>
              </a:p>
            </p:txBody>
          </p:sp>
          <p:sp>
            <p:nvSpPr>
              <p:cNvPr id="11310" name="TextBox 30"/>
              <p:cNvSpPr txBox="1">
                <a:spLocks noChangeArrowheads="1"/>
              </p:cNvSpPr>
              <p:nvPr/>
            </p:nvSpPr>
            <p:spPr bwMode="auto">
              <a:xfrm>
                <a:off x="7239000" y="6096000"/>
                <a:ext cx="2682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S</a:t>
                </a:r>
              </a:p>
            </p:txBody>
          </p:sp>
          <p:sp>
            <p:nvSpPr>
              <p:cNvPr id="11311" name="TextBox 30"/>
              <p:cNvSpPr txBox="1">
                <a:spLocks noChangeArrowheads="1"/>
              </p:cNvSpPr>
              <p:nvPr/>
            </p:nvSpPr>
            <p:spPr bwMode="auto">
              <a:xfrm>
                <a:off x="7600950" y="6096000"/>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R</a:t>
                </a:r>
              </a:p>
            </p:txBody>
          </p:sp>
          <p:sp>
            <p:nvSpPr>
              <p:cNvPr id="11312" name="TextBox 30"/>
              <p:cNvSpPr txBox="1">
                <a:spLocks noChangeArrowheads="1"/>
              </p:cNvSpPr>
              <p:nvPr/>
            </p:nvSpPr>
            <p:spPr bwMode="auto">
              <a:xfrm>
                <a:off x="8699500" y="6096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O</a:t>
                </a:r>
              </a:p>
            </p:txBody>
          </p:sp>
          <p:sp>
            <p:nvSpPr>
              <p:cNvPr id="11313" name="TextBox 30"/>
              <p:cNvSpPr txBox="1">
                <a:spLocks noChangeArrowheads="1"/>
              </p:cNvSpPr>
              <p:nvPr/>
            </p:nvSpPr>
            <p:spPr bwMode="auto">
              <a:xfrm>
                <a:off x="14014450" y="6093070"/>
                <a:ext cx="2651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Y</a:t>
                </a:r>
              </a:p>
            </p:txBody>
          </p:sp>
          <p:grpSp>
            <p:nvGrpSpPr>
              <p:cNvPr id="11314" name="Group 87"/>
              <p:cNvGrpSpPr>
                <a:grpSpLocks/>
              </p:cNvGrpSpPr>
              <p:nvPr/>
            </p:nvGrpSpPr>
            <p:grpSpPr bwMode="auto">
              <a:xfrm>
                <a:off x="9034463" y="6103691"/>
                <a:ext cx="339725" cy="428841"/>
                <a:chOff x="9034463" y="6103691"/>
                <a:chExt cx="339725" cy="428841"/>
              </a:xfrm>
            </p:grpSpPr>
            <p:sp>
              <p:nvSpPr>
                <p:cNvPr id="11325" name="TextBox 30"/>
                <p:cNvSpPr txBox="1">
                  <a:spLocks noChangeArrowheads="1"/>
                </p:cNvSpPr>
                <p:nvPr/>
              </p:nvSpPr>
              <p:spPr bwMode="auto">
                <a:xfrm>
                  <a:off x="9043989" y="6103691"/>
                  <a:ext cx="303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N</a:t>
                  </a:r>
                </a:p>
              </p:txBody>
            </p:sp>
            <p:sp>
              <p:nvSpPr>
                <p:cNvPr id="11326" name="TextBox 30"/>
                <p:cNvSpPr txBox="1">
                  <a:spLocks noChangeArrowheads="1"/>
                </p:cNvSpPr>
                <p:nvPr/>
              </p:nvSpPr>
              <p:spPr bwMode="auto">
                <a:xfrm>
                  <a:off x="9034463" y="6254720"/>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a:t>
                  </a:r>
                </a:p>
              </p:txBody>
            </p:sp>
          </p:grpSp>
          <p:sp>
            <p:nvSpPr>
              <p:cNvPr id="11315" name="TextBox 30"/>
              <p:cNvSpPr txBox="1">
                <a:spLocks noChangeArrowheads="1"/>
              </p:cNvSpPr>
              <p:nvPr/>
            </p:nvSpPr>
            <p:spPr bwMode="auto">
              <a:xfrm>
                <a:off x="8680450"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+2</a:t>
                </a:r>
              </a:p>
            </p:txBody>
          </p:sp>
          <p:sp>
            <p:nvSpPr>
              <p:cNvPr id="11316" name="TextBox 30"/>
              <p:cNvSpPr txBox="1">
                <a:spLocks noChangeArrowheads="1"/>
              </p:cNvSpPr>
              <p:nvPr/>
            </p:nvSpPr>
            <p:spPr bwMode="auto">
              <a:xfrm>
                <a:off x="7947025"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+4</a:t>
                </a:r>
              </a:p>
            </p:txBody>
          </p:sp>
          <p:sp>
            <p:nvSpPr>
              <p:cNvPr id="11317" name="TextBox 30"/>
              <p:cNvSpPr txBox="1">
                <a:spLocks noChangeArrowheads="1"/>
              </p:cNvSpPr>
              <p:nvPr/>
            </p:nvSpPr>
            <p:spPr bwMode="auto">
              <a:xfrm>
                <a:off x="6826250"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+7</a:t>
                </a:r>
              </a:p>
            </p:txBody>
          </p:sp>
          <p:sp>
            <p:nvSpPr>
              <p:cNvPr id="11318" name="TextBox 30"/>
              <p:cNvSpPr txBox="1">
                <a:spLocks noChangeArrowheads="1"/>
              </p:cNvSpPr>
              <p:nvPr/>
            </p:nvSpPr>
            <p:spPr bwMode="auto">
              <a:xfrm>
                <a:off x="7570788"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+5</a:t>
                </a:r>
              </a:p>
            </p:txBody>
          </p:sp>
          <p:sp>
            <p:nvSpPr>
              <p:cNvPr id="11319" name="TextBox 30"/>
              <p:cNvSpPr txBox="1">
                <a:spLocks noChangeArrowheads="1"/>
              </p:cNvSpPr>
              <p:nvPr/>
            </p:nvSpPr>
            <p:spPr bwMode="auto">
              <a:xfrm>
                <a:off x="5314950" y="6256338"/>
                <a:ext cx="4191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+11</a:t>
                </a:r>
              </a:p>
            </p:txBody>
          </p:sp>
          <p:sp>
            <p:nvSpPr>
              <p:cNvPr id="11320" name="TextBox 30"/>
              <p:cNvSpPr txBox="1">
                <a:spLocks noChangeArrowheads="1"/>
              </p:cNvSpPr>
              <p:nvPr/>
            </p:nvSpPr>
            <p:spPr bwMode="auto">
              <a:xfrm>
                <a:off x="7207250"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+6</a:t>
                </a:r>
              </a:p>
            </p:txBody>
          </p:sp>
          <p:sp>
            <p:nvSpPr>
              <p:cNvPr id="11321" name="TextBox 30"/>
              <p:cNvSpPr txBox="1">
                <a:spLocks noChangeArrowheads="1"/>
              </p:cNvSpPr>
              <p:nvPr/>
            </p:nvSpPr>
            <p:spPr bwMode="auto">
              <a:xfrm>
                <a:off x="5695950" y="6256338"/>
                <a:ext cx="4191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+10</a:t>
                </a:r>
              </a:p>
            </p:txBody>
          </p:sp>
          <p:sp>
            <p:nvSpPr>
              <p:cNvPr id="11322" name="TextBox 30"/>
              <p:cNvSpPr txBox="1">
                <a:spLocks noChangeArrowheads="1"/>
              </p:cNvSpPr>
              <p:nvPr/>
            </p:nvSpPr>
            <p:spPr bwMode="auto">
              <a:xfrm>
                <a:off x="6096000"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+9</a:t>
                </a:r>
              </a:p>
            </p:txBody>
          </p:sp>
          <p:sp>
            <p:nvSpPr>
              <p:cNvPr id="11323" name="TextBox 30"/>
              <p:cNvSpPr txBox="1">
                <a:spLocks noChangeArrowheads="1"/>
              </p:cNvSpPr>
              <p:nvPr/>
            </p:nvSpPr>
            <p:spPr bwMode="auto">
              <a:xfrm>
                <a:off x="6457950"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+8</a:t>
                </a:r>
              </a:p>
            </p:txBody>
          </p:sp>
          <p:sp>
            <p:nvSpPr>
              <p:cNvPr id="11324" name="TextBox 30"/>
              <p:cNvSpPr txBox="1">
                <a:spLocks noChangeArrowheads="1"/>
              </p:cNvSpPr>
              <p:nvPr/>
            </p:nvSpPr>
            <p:spPr bwMode="auto">
              <a:xfrm>
                <a:off x="8312150"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+3</a:t>
                </a:r>
              </a:p>
            </p:txBody>
          </p:sp>
        </p:grpSp>
        <p:sp>
          <p:nvSpPr>
            <p:cNvPr id="11302" name="TextBox 30"/>
            <p:cNvSpPr txBox="1">
              <a:spLocks noChangeArrowheads="1"/>
            </p:cNvSpPr>
            <p:nvPr/>
          </p:nvSpPr>
          <p:spPr bwMode="auto">
            <a:xfrm>
              <a:off x="8710044" y="1066800"/>
              <a:ext cx="4187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+12</a:t>
              </a:r>
            </a:p>
          </p:txBody>
        </p:sp>
      </p:grpSp>
      <p:pic>
        <p:nvPicPr>
          <p:cNvPr id="200" name="Picture 4" descr="「Army westpoint」の画像検索結果"/>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46600" y="990600"/>
            <a:ext cx="2921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 name="Picture 2" descr="「US Navy Logo」の画像検索結果">
            <a:hlinkClick r:id="rId4"/>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08413" y="971550"/>
            <a:ext cx="274637"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0" name="直線コネクタ 62"/>
          <p:cNvCxnSpPr/>
          <p:nvPr/>
        </p:nvCxnSpPr>
        <p:spPr>
          <a:xfrm>
            <a:off x="4114800" y="514350"/>
            <a:ext cx="0" cy="41592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 name="角丸四角形 3"/>
          <p:cNvSpPr/>
          <p:nvPr/>
        </p:nvSpPr>
        <p:spPr>
          <a:xfrm>
            <a:off x="4114800" y="1314450"/>
            <a:ext cx="352425" cy="4933950"/>
          </a:xfrm>
          <a:prstGeom prst="roundRect">
            <a:avLst/>
          </a:prstGeom>
          <a:solidFill>
            <a:srgbClr val="FF000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98" name="TextBox 130"/>
          <p:cNvSpPr txBox="1">
            <a:spLocks noChangeArrowheads="1"/>
          </p:cNvSpPr>
          <p:nvPr/>
        </p:nvSpPr>
        <p:spPr bwMode="auto">
          <a:xfrm>
            <a:off x="225425" y="3716338"/>
            <a:ext cx="4356100" cy="30777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i="1">
                <a:solidFill>
                  <a:srgbClr val="000000"/>
                </a:solidFill>
              </a:rPr>
              <a:t>The Sun travels </a:t>
            </a:r>
            <a:r>
              <a:rPr lang="en-US" altLang="ja-JP" sz="1400" b="1" i="1">
                <a:solidFill>
                  <a:srgbClr val="FF0000"/>
                </a:solidFill>
              </a:rPr>
              <a:t>360°</a:t>
            </a:r>
            <a:r>
              <a:rPr lang="en-US" altLang="ja-JP" sz="1400" i="1">
                <a:solidFill>
                  <a:srgbClr val="000000"/>
                </a:solidFill>
              </a:rPr>
              <a:t> in </a:t>
            </a:r>
            <a:r>
              <a:rPr lang="en-US" altLang="ja-JP" sz="1400" b="1" i="1">
                <a:solidFill>
                  <a:srgbClr val="FF0000"/>
                </a:solidFill>
              </a:rPr>
              <a:t>24 hours</a:t>
            </a:r>
            <a:r>
              <a:rPr lang="en-US" altLang="ja-JP" sz="1400" i="1">
                <a:solidFill>
                  <a:srgbClr val="000000"/>
                </a:solidFill>
              </a:rPr>
              <a:t>.</a:t>
            </a:r>
          </a:p>
        </p:txBody>
      </p:sp>
      <p:sp>
        <p:nvSpPr>
          <p:cNvPr id="194" name="角丸四角形吹き出し 63"/>
          <p:cNvSpPr/>
          <p:nvPr/>
        </p:nvSpPr>
        <p:spPr>
          <a:xfrm>
            <a:off x="3133725" y="1600438"/>
            <a:ext cx="3352800" cy="885349"/>
          </a:xfrm>
          <a:prstGeom prst="wedgeRoundRectCallout">
            <a:avLst>
              <a:gd name="adj1" fmla="val 89706"/>
              <a:gd name="adj2" fmla="val -7712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eaLnBrk="1" fontAlgn="auto" hangingPunct="1">
              <a:spcBef>
                <a:spcPts val="0"/>
              </a:spcBef>
              <a:spcAft>
                <a:spcPts val="0"/>
              </a:spcAft>
              <a:defRPr/>
            </a:pPr>
            <a:r>
              <a:rPr lang="en-US" altLang="ja-JP" sz="2400" b="1" i="1" dirty="0">
                <a:solidFill>
                  <a:srgbClr val="FF0000"/>
                </a:solidFill>
              </a:rPr>
              <a:t> “J”</a:t>
            </a:r>
            <a:r>
              <a:rPr lang="en-US" altLang="ja-JP" sz="2400" i="1" dirty="0">
                <a:solidFill>
                  <a:srgbClr val="FF0000"/>
                </a:solidFill>
              </a:rPr>
              <a:t> </a:t>
            </a:r>
            <a:r>
              <a:rPr lang="en-US" altLang="ja-JP" sz="2400" i="1" dirty="0">
                <a:solidFill>
                  <a:prstClr val="black"/>
                </a:solidFill>
              </a:rPr>
              <a:t>; </a:t>
            </a:r>
            <a:r>
              <a:rPr lang="en-US" altLang="ja-JP" sz="1050" i="1" dirty="0">
                <a:solidFill>
                  <a:prstClr val="black"/>
                </a:solidFill>
              </a:rPr>
              <a:t>missing!!</a:t>
            </a:r>
            <a:br>
              <a:rPr lang="en-US" altLang="ja-JP" sz="1050" i="1" dirty="0">
                <a:solidFill>
                  <a:prstClr val="black"/>
                </a:solidFill>
              </a:rPr>
            </a:br>
            <a:r>
              <a:rPr lang="en-US" altLang="ja-JP" sz="1050" i="1" dirty="0">
                <a:solidFill>
                  <a:prstClr val="black"/>
                </a:solidFill>
              </a:rPr>
              <a:t>          Refers to current local time of </a:t>
            </a:r>
          </a:p>
          <a:p>
            <a:pPr eaLnBrk="1" fontAlgn="auto" hangingPunct="1">
              <a:spcBef>
                <a:spcPts val="0"/>
              </a:spcBef>
              <a:spcAft>
                <a:spcPts val="0"/>
              </a:spcAft>
              <a:defRPr/>
            </a:pPr>
            <a:r>
              <a:rPr lang="en-US" altLang="ja-JP" sz="1050" i="1" dirty="0">
                <a:solidFill>
                  <a:prstClr val="black"/>
                </a:solidFill>
              </a:rPr>
              <a:t>          the observer </a:t>
            </a:r>
          </a:p>
        </p:txBody>
      </p:sp>
      <p:sp>
        <p:nvSpPr>
          <p:cNvPr id="196" name="角丸四角形吹き出し 120"/>
          <p:cNvSpPr/>
          <p:nvPr/>
        </p:nvSpPr>
        <p:spPr>
          <a:xfrm>
            <a:off x="2130425" y="2875181"/>
            <a:ext cx="1966913" cy="698063"/>
          </a:xfrm>
          <a:prstGeom prst="wedgeRoundRectCallout">
            <a:avLst>
              <a:gd name="adj1" fmla="val 57632"/>
              <a:gd name="adj2" fmla="val 3953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spAutoFit/>
          </a:bodyPr>
          <a:lstStyle/>
          <a:p>
            <a:pPr eaLnBrk="1" fontAlgn="auto" hangingPunct="1">
              <a:spcBef>
                <a:spcPts val="0"/>
              </a:spcBef>
              <a:spcAft>
                <a:spcPts val="0"/>
              </a:spcAft>
              <a:defRPr/>
            </a:pPr>
            <a:r>
              <a:rPr lang="en-US" altLang="ja-JP" sz="1200" b="1" i="1" dirty="0">
                <a:solidFill>
                  <a:srgbClr val="FF0000"/>
                </a:solidFill>
              </a:rPr>
              <a:t>“Z”</a:t>
            </a:r>
            <a:r>
              <a:rPr lang="en-US" altLang="ja-JP" sz="1200" i="1" dirty="0">
                <a:solidFill>
                  <a:srgbClr val="FF0000"/>
                </a:solidFill>
              </a:rPr>
              <a:t> </a:t>
            </a:r>
            <a:r>
              <a:rPr lang="en-US" altLang="ja-JP" sz="2400" i="1" dirty="0">
                <a:solidFill>
                  <a:prstClr val="black"/>
                </a:solidFill>
              </a:rPr>
              <a:t>;</a:t>
            </a:r>
            <a:r>
              <a:rPr lang="en-US" altLang="ja-JP" sz="1050" i="1" dirty="0">
                <a:solidFill>
                  <a:prstClr val="black"/>
                </a:solidFill>
              </a:rPr>
              <a:t>the reference  </a:t>
            </a:r>
            <a:br>
              <a:rPr lang="en-US" altLang="ja-JP" sz="1050" i="1" dirty="0">
                <a:solidFill>
                  <a:prstClr val="black"/>
                </a:solidFill>
              </a:rPr>
            </a:br>
            <a:r>
              <a:rPr lang="en-US" altLang="ja-JP" sz="1050" i="1" dirty="0">
                <a:solidFill>
                  <a:prstClr val="black"/>
                </a:solidFill>
              </a:rPr>
              <a:t>          for all others</a:t>
            </a:r>
          </a:p>
        </p:txBody>
      </p:sp>
      <p:sp>
        <p:nvSpPr>
          <p:cNvPr id="195" name="5-Point Star 16"/>
          <p:cNvSpPr>
            <a:spLocks noChangeAspect="1"/>
          </p:cNvSpPr>
          <p:nvPr/>
        </p:nvSpPr>
        <p:spPr>
          <a:xfrm>
            <a:off x="3286125" y="1455738"/>
            <a:ext cx="171450" cy="173037"/>
          </a:xfrm>
          <a:prstGeom prst="star5">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a:solidFill>
                <a:prstClr val="white"/>
              </a:solidFill>
            </a:endParaRPr>
          </a:p>
        </p:txBody>
      </p:sp>
      <p:sp>
        <p:nvSpPr>
          <p:cNvPr id="197" name="5-Point Star 16"/>
          <p:cNvSpPr>
            <a:spLocks noChangeAspect="1"/>
          </p:cNvSpPr>
          <p:nvPr/>
        </p:nvSpPr>
        <p:spPr>
          <a:xfrm>
            <a:off x="2230438" y="2752725"/>
            <a:ext cx="173037" cy="173038"/>
          </a:xfrm>
          <a:prstGeom prst="star5">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68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2" presetClass="path" presetSubtype="0" accel="50000" decel="50000" fill="hold" nodeType="clickEffect">
                                  <p:stCondLst>
                                    <p:cond delay="0"/>
                                  </p:stCondLst>
                                  <p:childTnLst>
                                    <p:animMotion origin="layout" path="M -3.88889E-6 -4.44444E-6 L -0.96493 0.00625 " pathEditMode="relative" rAng="0" ptsTypes="AA">
                                      <p:cBhvr>
                                        <p:cTn id="10" dur="2000" fill="hold"/>
                                        <p:tgtEl>
                                          <p:spTgt spid="71682"/>
                                        </p:tgtEl>
                                        <p:attrNameLst>
                                          <p:attrName>ppt_x</p:attrName>
                                          <p:attrName>ppt_y</p:attrName>
                                        </p:attrNameLst>
                                      </p:cBhvr>
                                      <p:rCtr x="-48247" y="301"/>
                                    </p:animMotion>
                                  </p:childTnLst>
                                </p:cTn>
                              </p:par>
                            </p:childTnLst>
                          </p:cTn>
                        </p:par>
                        <p:par>
                          <p:cTn id="11" fill="hold" nodeType="afterGroup">
                            <p:stCondLst>
                              <p:cond delay="2000"/>
                            </p:stCondLst>
                            <p:childTnLst>
                              <p:par>
                                <p:cTn id="12" presetID="42" presetClass="path" presetSubtype="0" accel="50000" decel="50000" fill="hold" nodeType="afterEffect">
                                  <p:stCondLst>
                                    <p:cond delay="0"/>
                                  </p:stCondLst>
                                  <p:childTnLst>
                                    <p:animMotion origin="layout" path="M 0.14341 0.00625 L 0.0408 0.00625 " pathEditMode="relative" rAng="0" ptsTypes="AA">
                                      <p:cBhvr>
                                        <p:cTn id="13" dur="2000" fill="hold"/>
                                        <p:tgtEl>
                                          <p:spTgt spid="71682"/>
                                        </p:tgtEl>
                                        <p:attrNameLst>
                                          <p:attrName>ppt_x</p:attrName>
                                          <p:attrName>ppt_y</p:attrName>
                                        </p:attrNameLst>
                                      </p:cBhvr>
                                      <p:rCtr x="-5139" y="0"/>
                                    </p:animMotion>
                                  </p:childTnLst>
                                </p:cTn>
                              </p:par>
                            </p:childTnLst>
                          </p:cTn>
                        </p:par>
                        <p:par>
                          <p:cTn id="14" fill="hold" nodeType="afterGroup">
                            <p:stCondLst>
                              <p:cond delay="4000"/>
                            </p:stCondLst>
                            <p:childTnLst>
                              <p:par>
                                <p:cTn id="15" presetID="1" presetClass="exit" presetSubtype="0" fill="hold" nodeType="afterEffect">
                                  <p:stCondLst>
                                    <p:cond delay="0"/>
                                  </p:stCondLst>
                                  <p:childTnLst>
                                    <p:set>
                                      <p:cBhvr>
                                        <p:cTn id="16" dur="1" fill="hold">
                                          <p:stCondLst>
                                            <p:cond delay="0"/>
                                          </p:stCondLst>
                                        </p:cTn>
                                        <p:tgtEl>
                                          <p:spTgt spid="71682"/>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2" fill="hold" nodeType="clickEffect">
                                  <p:stCondLst>
                                    <p:cond delay="0"/>
                                  </p:stCondLst>
                                  <p:childTnLst>
                                    <p:set>
                                      <p:cBhvr>
                                        <p:cTn id="20" dur="1" fill="hold">
                                          <p:stCondLst>
                                            <p:cond delay="0"/>
                                          </p:stCondLst>
                                        </p:cTn>
                                        <p:tgtEl>
                                          <p:spTgt spid="96"/>
                                        </p:tgtEl>
                                        <p:attrNameLst>
                                          <p:attrName>style.visibility</p:attrName>
                                        </p:attrNameLst>
                                      </p:cBhvr>
                                      <p:to>
                                        <p:strVal val="visible"/>
                                      </p:to>
                                    </p:set>
                                    <p:animEffect transition="in" filter="wipe(right)">
                                      <p:cBhvr>
                                        <p:cTn id="21" dur="500"/>
                                        <p:tgtEl>
                                          <p:spTgt spid="96"/>
                                        </p:tgtEl>
                                      </p:cBhvr>
                                    </p:animEffect>
                                  </p:childTnLst>
                                </p:cTn>
                              </p:par>
                            </p:childTnLst>
                          </p:cTn>
                        </p:par>
                        <p:par>
                          <p:cTn id="22" fill="hold" nodeType="afterGroup">
                            <p:stCondLst>
                              <p:cond delay="500"/>
                            </p:stCondLst>
                            <p:childTnLst>
                              <p:par>
                                <p:cTn id="23" presetID="22" presetClass="entr" presetSubtype="2" fill="hold" nodeType="afterEffect">
                                  <p:stCondLst>
                                    <p:cond delay="0"/>
                                  </p:stCondLst>
                                  <p:childTnLst>
                                    <p:set>
                                      <p:cBhvr>
                                        <p:cTn id="24" dur="1" fill="hold">
                                          <p:stCondLst>
                                            <p:cond delay="0"/>
                                          </p:stCondLst>
                                        </p:cTn>
                                        <p:tgtEl>
                                          <p:spTgt spid="97"/>
                                        </p:tgtEl>
                                        <p:attrNameLst>
                                          <p:attrName>style.visibility</p:attrName>
                                        </p:attrNameLst>
                                      </p:cBhvr>
                                      <p:to>
                                        <p:strVal val="visible"/>
                                      </p:to>
                                    </p:set>
                                    <p:animEffect transition="in" filter="wipe(right)">
                                      <p:cBhvr>
                                        <p:cTn id="25" dur="500"/>
                                        <p:tgtEl>
                                          <p:spTgt spid="9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dissolve">
                                      <p:cBhvr>
                                        <p:cTn id="30" dur="500"/>
                                        <p:tgtEl>
                                          <p:spTgt spid="9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xit" presetSubtype="0" fill="hold" grpId="1" nodeType="clickEffect">
                                  <p:stCondLst>
                                    <p:cond delay="0"/>
                                  </p:stCondLst>
                                  <p:childTnLst>
                                    <p:animEffect transition="out" filter="fade">
                                      <p:cBhvr>
                                        <p:cTn id="34" dur="500"/>
                                        <p:tgtEl>
                                          <p:spTgt spid="98"/>
                                        </p:tgtEl>
                                      </p:cBhvr>
                                    </p:animEffect>
                                    <p:set>
                                      <p:cBhvr>
                                        <p:cTn id="35" dur="1" fill="hold">
                                          <p:stCondLst>
                                            <p:cond delay="499"/>
                                          </p:stCondLst>
                                        </p:cTn>
                                        <p:tgtEl>
                                          <p:spTgt spid="98"/>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96"/>
                                        </p:tgtEl>
                                      </p:cBhvr>
                                    </p:animEffect>
                                    <p:set>
                                      <p:cBhvr>
                                        <p:cTn id="38" dur="1" fill="hold">
                                          <p:stCondLst>
                                            <p:cond delay="499"/>
                                          </p:stCondLst>
                                        </p:cTn>
                                        <p:tgtEl>
                                          <p:spTgt spid="96"/>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97"/>
                                        </p:tgtEl>
                                      </p:cBhvr>
                                    </p:animEffect>
                                    <p:set>
                                      <p:cBhvr>
                                        <p:cTn id="41" dur="1" fill="hold">
                                          <p:stCondLst>
                                            <p:cond delay="499"/>
                                          </p:stCondLst>
                                        </p:cTn>
                                        <p:tgtEl>
                                          <p:spTgt spid="97"/>
                                        </p:tgtEl>
                                        <p:attrNameLst>
                                          <p:attrName>style.visibility</p:attrName>
                                        </p:attrNameLst>
                                      </p:cBhvr>
                                      <p:to>
                                        <p:strVal val="hidden"/>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arn(inVertical)">
                                      <p:cBhvr>
                                        <p:cTn id="46" dur="500"/>
                                        <p:tgtEl>
                                          <p:spTgt spid="4"/>
                                        </p:tgtEl>
                                      </p:cBhvr>
                                    </p:animEffect>
                                  </p:childTnLst>
                                </p:cTn>
                              </p:par>
                            </p:childTnLst>
                          </p:cTn>
                        </p:par>
                        <p:par>
                          <p:cTn id="47" fill="hold" nodeType="afterGroup">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101"/>
                                        </p:tgtEl>
                                        <p:attrNameLst>
                                          <p:attrName>style.visibility</p:attrName>
                                        </p:attrNameLst>
                                      </p:cBhvr>
                                      <p:to>
                                        <p:strVal val="visible"/>
                                      </p:to>
                                    </p:set>
                                  </p:childTnLst>
                                </p:cTn>
                              </p:par>
                            </p:childTnLst>
                          </p:cTn>
                        </p:par>
                        <p:par>
                          <p:cTn id="50" fill="hold" nodeType="afterGroup">
                            <p:stCondLst>
                              <p:cond delay="500"/>
                            </p:stCondLst>
                            <p:childTnLst>
                              <p:par>
                                <p:cTn id="51" presetID="22" presetClass="entr" presetSubtype="2" fill="hold" grpId="0" nodeType="afterEffect">
                                  <p:stCondLst>
                                    <p:cond delay="500"/>
                                  </p:stCondLst>
                                  <p:childTnLst>
                                    <p:set>
                                      <p:cBhvr>
                                        <p:cTn id="52" dur="1" fill="hold">
                                          <p:stCondLst>
                                            <p:cond delay="0"/>
                                          </p:stCondLst>
                                        </p:cTn>
                                        <p:tgtEl>
                                          <p:spTgt spid="196"/>
                                        </p:tgtEl>
                                        <p:attrNameLst>
                                          <p:attrName>style.visibility</p:attrName>
                                        </p:attrNameLst>
                                      </p:cBhvr>
                                      <p:to>
                                        <p:strVal val="visible"/>
                                      </p:to>
                                    </p:set>
                                    <p:animEffect transition="in" filter="wipe(right)">
                                      <p:cBhvr>
                                        <p:cTn id="53" dur="500"/>
                                        <p:tgtEl>
                                          <p:spTgt spid="196"/>
                                        </p:tgtEl>
                                      </p:cBhvr>
                                    </p:animEffect>
                                  </p:childTnLst>
                                </p:cTn>
                              </p:par>
                              <p:par>
                                <p:cTn id="54" presetID="9" presetClass="entr" presetSubtype="0" fill="hold" nodeType="withEffect">
                                  <p:stCondLst>
                                    <p:cond delay="500"/>
                                  </p:stCondLst>
                                  <p:childTnLst>
                                    <p:set>
                                      <p:cBhvr>
                                        <p:cTn id="55" dur="1" fill="hold">
                                          <p:stCondLst>
                                            <p:cond delay="0"/>
                                          </p:stCondLst>
                                        </p:cTn>
                                        <p:tgtEl>
                                          <p:spTgt spid="197"/>
                                        </p:tgtEl>
                                        <p:attrNameLst>
                                          <p:attrName>style.visibility</p:attrName>
                                        </p:attrNameLst>
                                      </p:cBhvr>
                                      <p:to>
                                        <p:strVal val="visible"/>
                                      </p:to>
                                    </p:set>
                                    <p:animEffect transition="in" filter="dissolve">
                                      <p:cBhvr>
                                        <p:cTn id="56" dur="500"/>
                                        <p:tgtEl>
                                          <p:spTgt spid="19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56336"/>
                                        </p:tgtEl>
                                        <p:attrNameLst>
                                          <p:attrName>style.visibility</p:attrName>
                                        </p:attrNameLst>
                                      </p:cBhvr>
                                      <p:to>
                                        <p:strVal val="visible"/>
                                      </p:to>
                                    </p:set>
                                    <p:animEffect transition="in" filter="wipe(up)">
                                      <p:cBhvr>
                                        <p:cTn id="61" dur="500"/>
                                        <p:tgtEl>
                                          <p:spTgt spid="56336"/>
                                        </p:tgtEl>
                                      </p:cBhvr>
                                    </p:animEffect>
                                  </p:childTnLst>
                                </p:cTn>
                              </p:par>
                            </p:childTnLst>
                          </p:cTn>
                        </p:par>
                        <p:par>
                          <p:cTn id="62" fill="hold">
                            <p:stCondLst>
                              <p:cond delay="500"/>
                            </p:stCondLst>
                            <p:childTnLst>
                              <p:par>
                                <p:cTn id="63" presetID="22" presetClass="entr" presetSubtype="2" fill="hold" grpId="0" nodeType="afterEffect">
                                  <p:stCondLst>
                                    <p:cond delay="0"/>
                                  </p:stCondLst>
                                  <p:childTnLst>
                                    <p:set>
                                      <p:cBhvr>
                                        <p:cTn id="64" dur="1" fill="hold">
                                          <p:stCondLst>
                                            <p:cond delay="0"/>
                                          </p:stCondLst>
                                        </p:cTn>
                                        <p:tgtEl>
                                          <p:spTgt spid="198"/>
                                        </p:tgtEl>
                                        <p:attrNameLst>
                                          <p:attrName>style.visibility</p:attrName>
                                        </p:attrNameLst>
                                      </p:cBhvr>
                                      <p:to>
                                        <p:strVal val="visible"/>
                                      </p:to>
                                    </p:set>
                                    <p:animEffect transition="in" filter="wipe(right)">
                                      <p:cBhvr>
                                        <p:cTn id="65" dur="500"/>
                                        <p:tgtEl>
                                          <p:spTgt spid="198"/>
                                        </p:tgtEl>
                                      </p:cBhvr>
                                    </p:animEffect>
                                  </p:childTnLst>
                                </p:cTn>
                              </p:par>
                              <p:par>
                                <p:cTn id="66" presetID="9" presetClass="entr" presetSubtype="0" fill="hold" nodeType="withEffect">
                                  <p:stCondLst>
                                    <p:cond delay="0"/>
                                  </p:stCondLst>
                                  <p:childTnLst>
                                    <p:set>
                                      <p:cBhvr>
                                        <p:cTn id="67" dur="1" fill="hold">
                                          <p:stCondLst>
                                            <p:cond delay="0"/>
                                          </p:stCondLst>
                                        </p:cTn>
                                        <p:tgtEl>
                                          <p:spTgt spid="193"/>
                                        </p:tgtEl>
                                        <p:attrNameLst>
                                          <p:attrName>style.visibility</p:attrName>
                                        </p:attrNameLst>
                                      </p:cBhvr>
                                      <p:to>
                                        <p:strVal val="visible"/>
                                      </p:to>
                                    </p:set>
                                    <p:animEffect transition="in" filter="dissolve">
                                      <p:cBhvr>
                                        <p:cTn id="68" dur="500"/>
                                        <p:tgtEl>
                                          <p:spTgt spid="19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4" fill="hold" nodeType="clickEffect">
                                  <p:stCondLst>
                                    <p:cond delay="0"/>
                                  </p:stCondLst>
                                  <p:childTnLst>
                                    <p:set>
                                      <p:cBhvr>
                                        <p:cTn id="72" dur="1" fill="hold">
                                          <p:stCondLst>
                                            <p:cond delay="0"/>
                                          </p:stCondLst>
                                        </p:cTn>
                                        <p:tgtEl>
                                          <p:spTgt spid="180"/>
                                        </p:tgtEl>
                                        <p:attrNameLst>
                                          <p:attrName>style.visibility</p:attrName>
                                        </p:attrNameLst>
                                      </p:cBhvr>
                                      <p:to>
                                        <p:strVal val="visible"/>
                                      </p:to>
                                    </p:set>
                                    <p:animEffect transition="in" filter="wipe(down)">
                                      <p:cBhvr>
                                        <p:cTn id="73" dur="500"/>
                                        <p:tgtEl>
                                          <p:spTgt spid="180"/>
                                        </p:tgtEl>
                                      </p:cBhvr>
                                    </p:animEffect>
                                  </p:childTnLst>
                                </p:cTn>
                              </p:par>
                              <p:par>
                                <p:cTn id="74" presetID="22" presetClass="entr" presetSubtype="4" fill="hold" nodeType="withEffect">
                                  <p:stCondLst>
                                    <p:cond delay="0"/>
                                  </p:stCondLst>
                                  <p:childTnLst>
                                    <p:set>
                                      <p:cBhvr>
                                        <p:cTn id="75" dur="1" fill="hold">
                                          <p:stCondLst>
                                            <p:cond delay="0"/>
                                          </p:stCondLst>
                                        </p:cTn>
                                        <p:tgtEl>
                                          <p:spTgt spid="100"/>
                                        </p:tgtEl>
                                        <p:attrNameLst>
                                          <p:attrName>style.visibility</p:attrName>
                                        </p:attrNameLst>
                                      </p:cBhvr>
                                      <p:to>
                                        <p:strVal val="visible"/>
                                      </p:to>
                                    </p:set>
                                    <p:animEffect transition="in" filter="wipe(down)">
                                      <p:cBhvr>
                                        <p:cTn id="76" dur="500"/>
                                        <p:tgtEl>
                                          <p:spTgt spid="100"/>
                                        </p:tgtEl>
                                      </p:cBhvr>
                                    </p:animEffect>
                                  </p:childTnLst>
                                </p:cTn>
                              </p:par>
                              <p:par>
                                <p:cTn id="77" presetID="22" presetClass="entr" presetSubtype="4" fill="hold" nodeType="withEffect">
                                  <p:stCondLst>
                                    <p:cond delay="0"/>
                                  </p:stCondLst>
                                  <p:childTnLst>
                                    <p:set>
                                      <p:cBhvr>
                                        <p:cTn id="78" dur="1" fill="hold">
                                          <p:stCondLst>
                                            <p:cond delay="0"/>
                                          </p:stCondLst>
                                        </p:cTn>
                                        <p:tgtEl>
                                          <p:spTgt spid="183"/>
                                        </p:tgtEl>
                                        <p:attrNameLst>
                                          <p:attrName>style.visibility</p:attrName>
                                        </p:attrNameLst>
                                      </p:cBhvr>
                                      <p:to>
                                        <p:strVal val="visible"/>
                                      </p:to>
                                    </p:set>
                                    <p:animEffect transition="in" filter="wipe(down)">
                                      <p:cBhvr>
                                        <p:cTn id="79" dur="500"/>
                                        <p:tgtEl>
                                          <p:spTgt spid="183"/>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82"/>
                                        </p:tgtEl>
                                        <p:attrNameLst>
                                          <p:attrName>style.visibility</p:attrName>
                                        </p:attrNameLst>
                                      </p:cBhvr>
                                      <p:to>
                                        <p:strVal val="visible"/>
                                      </p:to>
                                    </p:set>
                                    <p:animEffect transition="in" filter="fade">
                                      <p:cBhvr>
                                        <p:cTn id="84" dur="500"/>
                                        <p:tgtEl>
                                          <p:spTgt spid="182"/>
                                        </p:tgtEl>
                                      </p:cBhvr>
                                    </p:animEffect>
                                  </p:childTnLst>
                                </p:cTn>
                              </p:par>
                            </p:childTnLst>
                          </p:cTn>
                        </p:par>
                        <p:par>
                          <p:cTn id="85" fill="hold" nodeType="afterGroup">
                            <p:stCondLst>
                              <p:cond delay="500"/>
                            </p:stCondLst>
                            <p:childTnLst>
                              <p:par>
                                <p:cTn id="86" presetID="22" presetClass="entr" presetSubtype="8" fill="hold" nodeType="afterEffect">
                                  <p:stCondLst>
                                    <p:cond delay="0"/>
                                  </p:stCondLst>
                                  <p:childTnLst>
                                    <p:set>
                                      <p:cBhvr>
                                        <p:cTn id="87" dur="1" fill="hold">
                                          <p:stCondLst>
                                            <p:cond delay="0"/>
                                          </p:stCondLst>
                                        </p:cTn>
                                        <p:tgtEl>
                                          <p:spTgt spid="187"/>
                                        </p:tgtEl>
                                        <p:attrNameLst>
                                          <p:attrName>style.visibility</p:attrName>
                                        </p:attrNameLst>
                                      </p:cBhvr>
                                      <p:to>
                                        <p:strVal val="visible"/>
                                      </p:to>
                                    </p:set>
                                    <p:animEffect transition="in" filter="wipe(left)">
                                      <p:cBhvr>
                                        <p:cTn id="88" dur="500"/>
                                        <p:tgtEl>
                                          <p:spTgt spid="187"/>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6"/>
                                        </p:tgtEl>
                                        <p:attrNameLst>
                                          <p:attrName>style.visibility</p:attrName>
                                        </p:attrNameLst>
                                      </p:cBhvr>
                                      <p:to>
                                        <p:strVal val="visible"/>
                                      </p:to>
                                    </p:set>
                                    <p:animEffect transition="in" filter="wipe(left)">
                                      <p:cBhvr>
                                        <p:cTn id="93" dur="3000"/>
                                        <p:tgtEl>
                                          <p:spTgt spid="6"/>
                                        </p:tgtEl>
                                      </p:cBhvr>
                                    </p:animEffect>
                                  </p:childTnLst>
                                </p:cTn>
                              </p:par>
                            </p:childTnLst>
                          </p:cTn>
                        </p:par>
                        <p:par>
                          <p:cTn id="94" fill="hold" nodeType="afterGroup">
                            <p:stCondLst>
                              <p:cond delay="3000"/>
                            </p:stCondLst>
                            <p:childTnLst>
                              <p:par>
                                <p:cTn id="95" presetID="22" presetClass="entr" presetSubtype="1" fill="hold" grpId="0" nodeType="afterEffect">
                                  <p:stCondLst>
                                    <p:cond delay="0"/>
                                  </p:stCondLst>
                                  <p:childTnLst>
                                    <p:set>
                                      <p:cBhvr>
                                        <p:cTn id="96" dur="1" fill="hold">
                                          <p:stCondLst>
                                            <p:cond delay="0"/>
                                          </p:stCondLst>
                                        </p:cTn>
                                        <p:tgtEl>
                                          <p:spTgt spid="194"/>
                                        </p:tgtEl>
                                        <p:attrNameLst>
                                          <p:attrName>style.visibility</p:attrName>
                                        </p:attrNameLst>
                                      </p:cBhvr>
                                      <p:to>
                                        <p:strVal val="visible"/>
                                      </p:to>
                                    </p:set>
                                    <p:animEffect transition="in" filter="wipe(up)">
                                      <p:cBhvr>
                                        <p:cTn id="97" dur="500"/>
                                        <p:tgtEl>
                                          <p:spTgt spid="194"/>
                                        </p:tgtEl>
                                      </p:cBhvr>
                                    </p:animEffect>
                                  </p:childTnLst>
                                </p:cTn>
                              </p:par>
                              <p:par>
                                <p:cTn id="98" presetID="9" presetClass="entr" presetSubtype="0" fill="hold" nodeType="withEffect">
                                  <p:stCondLst>
                                    <p:cond delay="0"/>
                                  </p:stCondLst>
                                  <p:childTnLst>
                                    <p:set>
                                      <p:cBhvr>
                                        <p:cTn id="99" dur="1" fill="hold">
                                          <p:stCondLst>
                                            <p:cond delay="0"/>
                                          </p:stCondLst>
                                        </p:cTn>
                                        <p:tgtEl>
                                          <p:spTgt spid="195"/>
                                        </p:tgtEl>
                                        <p:attrNameLst>
                                          <p:attrName>style.visibility</p:attrName>
                                        </p:attrNameLst>
                                      </p:cBhvr>
                                      <p:to>
                                        <p:strVal val="visible"/>
                                      </p:to>
                                    </p:set>
                                    <p:animEffect transition="in" filter="dissolve">
                                      <p:cBhvr>
                                        <p:cTn id="100" dur="500"/>
                                        <p:tgtEl>
                                          <p:spTgt spid="195"/>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81"/>
                                        </p:tgtEl>
                                        <p:attrNameLst>
                                          <p:attrName>style.visibility</p:attrName>
                                        </p:attrNameLst>
                                      </p:cBhvr>
                                      <p:to>
                                        <p:strVal val="visible"/>
                                      </p:to>
                                    </p:set>
                                    <p:animEffect transition="in" filter="fade">
                                      <p:cBhvr>
                                        <p:cTn id="105" dur="500"/>
                                        <p:tgtEl>
                                          <p:spTgt spid="181"/>
                                        </p:tgtEl>
                                      </p:cBhvr>
                                    </p:animEffect>
                                  </p:childTnLst>
                                </p:cTn>
                              </p:par>
                            </p:childTnLst>
                          </p:cTn>
                        </p:par>
                        <p:par>
                          <p:cTn id="106" fill="hold" nodeType="afterGroup">
                            <p:stCondLst>
                              <p:cond delay="500"/>
                            </p:stCondLst>
                            <p:childTnLst>
                              <p:par>
                                <p:cTn id="107" presetID="22" presetClass="entr" presetSubtype="2" fill="hold" nodeType="afterEffect">
                                  <p:stCondLst>
                                    <p:cond delay="0"/>
                                  </p:stCondLst>
                                  <p:childTnLst>
                                    <p:set>
                                      <p:cBhvr>
                                        <p:cTn id="108" dur="1" fill="hold">
                                          <p:stCondLst>
                                            <p:cond delay="0"/>
                                          </p:stCondLst>
                                        </p:cTn>
                                        <p:tgtEl>
                                          <p:spTgt spid="186"/>
                                        </p:tgtEl>
                                        <p:attrNameLst>
                                          <p:attrName>style.visibility</p:attrName>
                                        </p:attrNameLst>
                                      </p:cBhvr>
                                      <p:to>
                                        <p:strVal val="visible"/>
                                      </p:to>
                                    </p:set>
                                    <p:animEffect transition="in" filter="wipe(right)">
                                      <p:cBhvr>
                                        <p:cTn id="109" dur="500"/>
                                        <p:tgtEl>
                                          <p:spTgt spid="186"/>
                                        </p:tgtEl>
                                      </p:cBhvr>
                                    </p:animEffect>
                                  </p:childTnLst>
                                </p:cTn>
                              </p:par>
                            </p:childTnLst>
                          </p:cTn>
                        </p:par>
                        <p:par>
                          <p:cTn id="110" fill="hold" nodeType="afterGroup">
                            <p:stCondLst>
                              <p:cond delay="1000"/>
                            </p:stCondLst>
                            <p:childTnLst>
                              <p:par>
                                <p:cTn id="111" presetID="22" presetClass="entr" presetSubtype="2" fill="hold" nodeType="afterEffect">
                                  <p:stCondLst>
                                    <p:cond delay="0"/>
                                  </p:stCondLst>
                                  <p:childTnLst>
                                    <p:set>
                                      <p:cBhvr>
                                        <p:cTn id="112" dur="1" fill="hold">
                                          <p:stCondLst>
                                            <p:cond delay="0"/>
                                          </p:stCondLst>
                                        </p:cTn>
                                        <p:tgtEl>
                                          <p:spTgt spid="188"/>
                                        </p:tgtEl>
                                        <p:attrNameLst>
                                          <p:attrName>style.visibility</p:attrName>
                                        </p:attrNameLst>
                                      </p:cBhvr>
                                      <p:to>
                                        <p:strVal val="visible"/>
                                      </p:to>
                                    </p:set>
                                    <p:animEffect transition="in" filter="wipe(right)">
                                      <p:cBhvr>
                                        <p:cTn id="113" dur="500"/>
                                        <p:tgtEl>
                                          <p:spTgt spid="188"/>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2" fill="hold" nodeType="clickEffect">
                                  <p:stCondLst>
                                    <p:cond delay="0"/>
                                  </p:stCondLst>
                                  <p:childTnLst>
                                    <p:set>
                                      <p:cBhvr>
                                        <p:cTn id="117" dur="1" fill="hold">
                                          <p:stCondLst>
                                            <p:cond delay="0"/>
                                          </p:stCondLst>
                                        </p:cTn>
                                        <p:tgtEl>
                                          <p:spTgt spid="7"/>
                                        </p:tgtEl>
                                        <p:attrNameLst>
                                          <p:attrName>style.visibility</p:attrName>
                                        </p:attrNameLst>
                                      </p:cBhvr>
                                      <p:to>
                                        <p:strVal val="visible"/>
                                      </p:to>
                                    </p:set>
                                    <p:animEffect transition="in" filter="wipe(right)">
                                      <p:cBhvr>
                                        <p:cTn id="118" dur="3000"/>
                                        <p:tgtEl>
                                          <p:spTgt spid="7"/>
                                        </p:tgtEl>
                                      </p:cBhvr>
                                    </p:animEffect>
                                  </p:childTnLst>
                                </p:cTn>
                              </p:par>
                            </p:childTnLst>
                          </p:cTn>
                        </p:par>
                        <p:par>
                          <p:cTn id="119" fill="hold" nodeType="afterGroup">
                            <p:stCondLst>
                              <p:cond delay="3000"/>
                            </p:stCondLst>
                            <p:childTnLst>
                              <p:par>
                                <p:cTn id="120" presetID="22" presetClass="entr" presetSubtype="1" fill="hold" grpId="0" nodeType="afterEffect">
                                  <p:stCondLst>
                                    <p:cond delay="0"/>
                                  </p:stCondLst>
                                  <p:childTnLst>
                                    <p:set>
                                      <p:cBhvr>
                                        <p:cTn id="121" dur="1" fill="hold">
                                          <p:stCondLst>
                                            <p:cond delay="0"/>
                                          </p:stCondLst>
                                        </p:cTn>
                                        <p:tgtEl>
                                          <p:spTgt spid="191"/>
                                        </p:tgtEl>
                                        <p:attrNameLst>
                                          <p:attrName>style.visibility</p:attrName>
                                        </p:attrNameLst>
                                      </p:cBhvr>
                                      <p:to>
                                        <p:strVal val="visible"/>
                                      </p:to>
                                    </p:set>
                                    <p:animEffect transition="in" filter="wipe(up)">
                                      <p:cBhvr>
                                        <p:cTn id="122" dur="500"/>
                                        <p:tgtEl>
                                          <p:spTgt spid="191"/>
                                        </p:tgtEl>
                                      </p:cBhvr>
                                    </p:animEffect>
                                  </p:childTnLst>
                                </p:cTn>
                              </p:par>
                              <p:par>
                                <p:cTn id="123" presetID="9" presetClass="entr" presetSubtype="0" fill="hold" nodeType="withEffect">
                                  <p:stCondLst>
                                    <p:cond delay="0"/>
                                  </p:stCondLst>
                                  <p:childTnLst>
                                    <p:set>
                                      <p:cBhvr>
                                        <p:cTn id="124" dur="1" fill="hold">
                                          <p:stCondLst>
                                            <p:cond delay="0"/>
                                          </p:stCondLst>
                                        </p:cTn>
                                        <p:tgtEl>
                                          <p:spTgt spid="93"/>
                                        </p:tgtEl>
                                        <p:attrNameLst>
                                          <p:attrName>style.visibility</p:attrName>
                                        </p:attrNameLst>
                                      </p:cBhvr>
                                      <p:to>
                                        <p:strVal val="visible"/>
                                      </p:to>
                                    </p:set>
                                    <p:animEffect transition="in" filter="dissolve">
                                      <p:cBhvr>
                                        <p:cTn id="125" dur="500"/>
                                        <p:tgtEl>
                                          <p:spTgt spid="93"/>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53" presetClass="entr" presetSubtype="16" fill="hold" nodeType="clickEffect">
                                  <p:stCondLst>
                                    <p:cond delay="0"/>
                                  </p:stCondLst>
                                  <p:childTnLst>
                                    <p:set>
                                      <p:cBhvr>
                                        <p:cTn id="129" dur="1" fill="hold">
                                          <p:stCondLst>
                                            <p:cond delay="0"/>
                                          </p:stCondLst>
                                        </p:cTn>
                                        <p:tgtEl>
                                          <p:spTgt spid="201"/>
                                        </p:tgtEl>
                                        <p:attrNameLst>
                                          <p:attrName>style.visibility</p:attrName>
                                        </p:attrNameLst>
                                      </p:cBhvr>
                                      <p:to>
                                        <p:strVal val="visible"/>
                                      </p:to>
                                    </p:set>
                                    <p:anim calcmode="lin" valueType="num">
                                      <p:cBhvr>
                                        <p:cTn id="130" dur="500" fill="hold"/>
                                        <p:tgtEl>
                                          <p:spTgt spid="201"/>
                                        </p:tgtEl>
                                        <p:attrNameLst>
                                          <p:attrName>ppt_w</p:attrName>
                                        </p:attrNameLst>
                                      </p:cBhvr>
                                      <p:tavLst>
                                        <p:tav tm="0">
                                          <p:val>
                                            <p:fltVal val="0"/>
                                          </p:val>
                                        </p:tav>
                                        <p:tav tm="100000">
                                          <p:val>
                                            <p:strVal val="#ppt_w"/>
                                          </p:val>
                                        </p:tav>
                                      </p:tavLst>
                                    </p:anim>
                                    <p:anim calcmode="lin" valueType="num">
                                      <p:cBhvr>
                                        <p:cTn id="131" dur="500" fill="hold"/>
                                        <p:tgtEl>
                                          <p:spTgt spid="201"/>
                                        </p:tgtEl>
                                        <p:attrNameLst>
                                          <p:attrName>ppt_h</p:attrName>
                                        </p:attrNameLst>
                                      </p:cBhvr>
                                      <p:tavLst>
                                        <p:tav tm="0">
                                          <p:val>
                                            <p:fltVal val="0"/>
                                          </p:val>
                                        </p:tav>
                                        <p:tav tm="100000">
                                          <p:val>
                                            <p:strVal val="#ppt_h"/>
                                          </p:val>
                                        </p:tav>
                                      </p:tavLst>
                                    </p:anim>
                                    <p:animEffect transition="in" filter="fade">
                                      <p:cBhvr>
                                        <p:cTn id="132" dur="500"/>
                                        <p:tgtEl>
                                          <p:spTgt spid="201"/>
                                        </p:tgtEl>
                                      </p:cBhvr>
                                    </p:animEffect>
                                  </p:childTnLst>
                                </p:cTn>
                              </p:par>
                            </p:childTnLst>
                          </p:cTn>
                        </p:par>
                        <p:par>
                          <p:cTn id="133" fill="hold" nodeType="afterGroup">
                            <p:stCondLst>
                              <p:cond delay="500"/>
                            </p:stCondLst>
                            <p:childTnLst>
                              <p:par>
                                <p:cTn id="134" presetID="26" presetClass="entr" presetSubtype="0" fill="hold" nodeType="afterEffect">
                                  <p:stCondLst>
                                    <p:cond delay="0"/>
                                  </p:stCondLst>
                                  <p:childTnLst>
                                    <p:set>
                                      <p:cBhvr>
                                        <p:cTn id="135" dur="1" fill="hold">
                                          <p:stCondLst>
                                            <p:cond delay="0"/>
                                          </p:stCondLst>
                                        </p:cTn>
                                        <p:tgtEl>
                                          <p:spTgt spid="199"/>
                                        </p:tgtEl>
                                        <p:attrNameLst>
                                          <p:attrName>style.visibility</p:attrName>
                                        </p:attrNameLst>
                                      </p:cBhvr>
                                      <p:to>
                                        <p:strVal val="visible"/>
                                      </p:to>
                                    </p:set>
                                    <p:animEffect transition="in" filter="wipe(down)">
                                      <p:cBhvr>
                                        <p:cTn id="136" dur="580">
                                          <p:stCondLst>
                                            <p:cond delay="0"/>
                                          </p:stCondLst>
                                        </p:cTn>
                                        <p:tgtEl>
                                          <p:spTgt spid="199"/>
                                        </p:tgtEl>
                                      </p:cBhvr>
                                    </p:animEffect>
                                    <p:anim calcmode="lin" valueType="num">
                                      <p:cBhvr>
                                        <p:cTn id="137" dur="1822" tmFilter="0,0; 0.14,0.36; 0.43,0.73; 0.71,0.91; 1.0,1.0">
                                          <p:stCondLst>
                                            <p:cond delay="0"/>
                                          </p:stCondLst>
                                        </p:cTn>
                                        <p:tgtEl>
                                          <p:spTgt spid="199"/>
                                        </p:tgtEl>
                                        <p:attrNameLst>
                                          <p:attrName>ppt_x</p:attrName>
                                        </p:attrNameLst>
                                      </p:cBhvr>
                                      <p:tavLst>
                                        <p:tav tm="0">
                                          <p:val>
                                            <p:strVal val="#ppt_x-0.25"/>
                                          </p:val>
                                        </p:tav>
                                        <p:tav tm="100000">
                                          <p:val>
                                            <p:strVal val="#ppt_x"/>
                                          </p:val>
                                        </p:tav>
                                      </p:tavLst>
                                    </p:anim>
                                    <p:anim calcmode="lin" valueType="num">
                                      <p:cBhvr>
                                        <p:cTn id="138" dur="664" tmFilter="0.0,0.0; 0.25,0.07; 0.50,0.2; 0.75,0.467; 1.0,1.0">
                                          <p:stCondLst>
                                            <p:cond delay="0"/>
                                          </p:stCondLst>
                                        </p:cTn>
                                        <p:tgtEl>
                                          <p:spTgt spid="199"/>
                                        </p:tgtEl>
                                        <p:attrNameLst>
                                          <p:attrName>ppt_y</p:attrName>
                                        </p:attrNameLst>
                                      </p:cBhvr>
                                      <p:tavLst>
                                        <p:tav tm="0" fmla="#ppt_y-sin(pi*$)/3">
                                          <p:val>
                                            <p:fltVal val="0.5"/>
                                          </p:val>
                                        </p:tav>
                                        <p:tav tm="100000">
                                          <p:val>
                                            <p:fltVal val="1"/>
                                          </p:val>
                                        </p:tav>
                                      </p:tavLst>
                                    </p:anim>
                                    <p:anim calcmode="lin" valueType="num">
                                      <p:cBhvr>
                                        <p:cTn id="139" dur="664" tmFilter="0, 0; 0.125,0.2665; 0.25,0.4; 0.375,0.465; 0.5,0.5;  0.625,0.535; 0.75,0.6; 0.875,0.7335; 1,1">
                                          <p:stCondLst>
                                            <p:cond delay="664"/>
                                          </p:stCondLst>
                                        </p:cTn>
                                        <p:tgtEl>
                                          <p:spTgt spid="199"/>
                                        </p:tgtEl>
                                        <p:attrNameLst>
                                          <p:attrName>ppt_y</p:attrName>
                                        </p:attrNameLst>
                                      </p:cBhvr>
                                      <p:tavLst>
                                        <p:tav tm="0" fmla="#ppt_y-sin(pi*$)/9">
                                          <p:val>
                                            <p:fltVal val="0"/>
                                          </p:val>
                                        </p:tav>
                                        <p:tav tm="100000">
                                          <p:val>
                                            <p:fltVal val="1"/>
                                          </p:val>
                                        </p:tav>
                                      </p:tavLst>
                                    </p:anim>
                                    <p:anim calcmode="lin" valueType="num">
                                      <p:cBhvr>
                                        <p:cTn id="140" dur="332" tmFilter="0, 0; 0.125,0.2665; 0.25,0.4; 0.375,0.465; 0.5,0.5;  0.625,0.535; 0.75,0.6; 0.875,0.7335; 1,1">
                                          <p:stCondLst>
                                            <p:cond delay="1324"/>
                                          </p:stCondLst>
                                        </p:cTn>
                                        <p:tgtEl>
                                          <p:spTgt spid="199"/>
                                        </p:tgtEl>
                                        <p:attrNameLst>
                                          <p:attrName>ppt_y</p:attrName>
                                        </p:attrNameLst>
                                      </p:cBhvr>
                                      <p:tavLst>
                                        <p:tav tm="0" fmla="#ppt_y-sin(pi*$)/27">
                                          <p:val>
                                            <p:fltVal val="0"/>
                                          </p:val>
                                        </p:tav>
                                        <p:tav tm="100000">
                                          <p:val>
                                            <p:fltVal val="1"/>
                                          </p:val>
                                        </p:tav>
                                      </p:tavLst>
                                    </p:anim>
                                    <p:anim calcmode="lin" valueType="num">
                                      <p:cBhvr>
                                        <p:cTn id="141" dur="164" tmFilter="0, 0; 0.125,0.2665; 0.25,0.4; 0.375,0.465; 0.5,0.5;  0.625,0.535; 0.75,0.6; 0.875,0.7335; 1,1">
                                          <p:stCondLst>
                                            <p:cond delay="1656"/>
                                          </p:stCondLst>
                                        </p:cTn>
                                        <p:tgtEl>
                                          <p:spTgt spid="199"/>
                                        </p:tgtEl>
                                        <p:attrNameLst>
                                          <p:attrName>ppt_y</p:attrName>
                                        </p:attrNameLst>
                                      </p:cBhvr>
                                      <p:tavLst>
                                        <p:tav tm="0" fmla="#ppt_y-sin(pi*$)/81">
                                          <p:val>
                                            <p:fltVal val="0"/>
                                          </p:val>
                                        </p:tav>
                                        <p:tav tm="100000">
                                          <p:val>
                                            <p:fltVal val="1"/>
                                          </p:val>
                                        </p:tav>
                                      </p:tavLst>
                                    </p:anim>
                                    <p:animScale>
                                      <p:cBhvr>
                                        <p:cTn id="142" dur="26">
                                          <p:stCondLst>
                                            <p:cond delay="650"/>
                                          </p:stCondLst>
                                        </p:cTn>
                                        <p:tgtEl>
                                          <p:spTgt spid="199"/>
                                        </p:tgtEl>
                                      </p:cBhvr>
                                      <p:to x="100000" y="60000"/>
                                    </p:animScale>
                                    <p:animScale>
                                      <p:cBhvr>
                                        <p:cTn id="143" dur="166" decel="50000">
                                          <p:stCondLst>
                                            <p:cond delay="676"/>
                                          </p:stCondLst>
                                        </p:cTn>
                                        <p:tgtEl>
                                          <p:spTgt spid="199"/>
                                        </p:tgtEl>
                                      </p:cBhvr>
                                      <p:to x="100000" y="100000"/>
                                    </p:animScale>
                                    <p:animScale>
                                      <p:cBhvr>
                                        <p:cTn id="144" dur="26">
                                          <p:stCondLst>
                                            <p:cond delay="1312"/>
                                          </p:stCondLst>
                                        </p:cTn>
                                        <p:tgtEl>
                                          <p:spTgt spid="199"/>
                                        </p:tgtEl>
                                      </p:cBhvr>
                                      <p:to x="100000" y="80000"/>
                                    </p:animScale>
                                    <p:animScale>
                                      <p:cBhvr>
                                        <p:cTn id="145" dur="166" decel="50000">
                                          <p:stCondLst>
                                            <p:cond delay="1338"/>
                                          </p:stCondLst>
                                        </p:cTn>
                                        <p:tgtEl>
                                          <p:spTgt spid="199"/>
                                        </p:tgtEl>
                                      </p:cBhvr>
                                      <p:to x="100000" y="100000"/>
                                    </p:animScale>
                                    <p:animScale>
                                      <p:cBhvr>
                                        <p:cTn id="146" dur="26">
                                          <p:stCondLst>
                                            <p:cond delay="1642"/>
                                          </p:stCondLst>
                                        </p:cTn>
                                        <p:tgtEl>
                                          <p:spTgt spid="199"/>
                                        </p:tgtEl>
                                      </p:cBhvr>
                                      <p:to x="100000" y="90000"/>
                                    </p:animScale>
                                    <p:animScale>
                                      <p:cBhvr>
                                        <p:cTn id="147" dur="166" decel="50000">
                                          <p:stCondLst>
                                            <p:cond delay="1668"/>
                                          </p:stCondLst>
                                        </p:cTn>
                                        <p:tgtEl>
                                          <p:spTgt spid="199"/>
                                        </p:tgtEl>
                                      </p:cBhvr>
                                      <p:to x="100000" y="100000"/>
                                    </p:animScale>
                                    <p:animScale>
                                      <p:cBhvr>
                                        <p:cTn id="148" dur="26">
                                          <p:stCondLst>
                                            <p:cond delay="1808"/>
                                          </p:stCondLst>
                                        </p:cTn>
                                        <p:tgtEl>
                                          <p:spTgt spid="199"/>
                                        </p:tgtEl>
                                      </p:cBhvr>
                                      <p:to x="100000" y="95000"/>
                                    </p:animScale>
                                    <p:animScale>
                                      <p:cBhvr>
                                        <p:cTn id="149" dur="166" decel="50000">
                                          <p:stCondLst>
                                            <p:cond delay="1834"/>
                                          </p:stCondLst>
                                        </p:cTn>
                                        <p:tgtEl>
                                          <p:spTgt spid="199"/>
                                        </p:tgtEl>
                                      </p:cBhvr>
                                      <p:to x="100000" y="100000"/>
                                    </p:animScale>
                                  </p:childTnLst>
                                </p:cTn>
                              </p:par>
                            </p:childTnLst>
                          </p:cTn>
                        </p:par>
                        <p:par>
                          <p:cTn id="150" fill="hold" nodeType="afterGroup">
                            <p:stCondLst>
                              <p:cond delay="2500"/>
                            </p:stCondLst>
                            <p:childTnLst>
                              <p:par>
                                <p:cTn id="151" presetID="1" presetClass="exit" presetSubtype="0" fill="hold" nodeType="afterEffect">
                                  <p:stCondLst>
                                    <p:cond delay="0"/>
                                  </p:stCondLst>
                                  <p:childTnLst>
                                    <p:set>
                                      <p:cBhvr>
                                        <p:cTn id="152" dur="1" fill="hold">
                                          <p:stCondLst>
                                            <p:cond delay="0"/>
                                          </p:stCondLst>
                                        </p:cTn>
                                        <p:tgtEl>
                                          <p:spTgt spid="201"/>
                                        </p:tgtEl>
                                        <p:attrNameLst>
                                          <p:attrName>style.visibility</p:attrName>
                                        </p:attrNameLst>
                                      </p:cBhvr>
                                      <p:to>
                                        <p:strVal val="hidden"/>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53" presetClass="entr" presetSubtype="16" fill="hold" nodeType="clickEffect">
                                  <p:stCondLst>
                                    <p:cond delay="0"/>
                                  </p:stCondLst>
                                  <p:childTnLst>
                                    <p:set>
                                      <p:cBhvr>
                                        <p:cTn id="156" dur="1" fill="hold">
                                          <p:stCondLst>
                                            <p:cond delay="0"/>
                                          </p:stCondLst>
                                        </p:cTn>
                                        <p:tgtEl>
                                          <p:spTgt spid="202"/>
                                        </p:tgtEl>
                                        <p:attrNameLst>
                                          <p:attrName>style.visibility</p:attrName>
                                        </p:attrNameLst>
                                      </p:cBhvr>
                                      <p:to>
                                        <p:strVal val="visible"/>
                                      </p:to>
                                    </p:set>
                                    <p:anim calcmode="lin" valueType="num">
                                      <p:cBhvr>
                                        <p:cTn id="157" dur="500" fill="hold"/>
                                        <p:tgtEl>
                                          <p:spTgt spid="202"/>
                                        </p:tgtEl>
                                        <p:attrNameLst>
                                          <p:attrName>ppt_w</p:attrName>
                                        </p:attrNameLst>
                                      </p:cBhvr>
                                      <p:tavLst>
                                        <p:tav tm="0">
                                          <p:val>
                                            <p:fltVal val="0"/>
                                          </p:val>
                                        </p:tav>
                                        <p:tav tm="100000">
                                          <p:val>
                                            <p:strVal val="#ppt_w"/>
                                          </p:val>
                                        </p:tav>
                                      </p:tavLst>
                                    </p:anim>
                                    <p:anim calcmode="lin" valueType="num">
                                      <p:cBhvr>
                                        <p:cTn id="158" dur="500" fill="hold"/>
                                        <p:tgtEl>
                                          <p:spTgt spid="202"/>
                                        </p:tgtEl>
                                        <p:attrNameLst>
                                          <p:attrName>ppt_h</p:attrName>
                                        </p:attrNameLst>
                                      </p:cBhvr>
                                      <p:tavLst>
                                        <p:tav tm="0">
                                          <p:val>
                                            <p:fltVal val="0"/>
                                          </p:val>
                                        </p:tav>
                                        <p:tav tm="100000">
                                          <p:val>
                                            <p:strVal val="#ppt_h"/>
                                          </p:val>
                                        </p:tav>
                                      </p:tavLst>
                                    </p:anim>
                                    <p:animEffect transition="in" filter="fade">
                                      <p:cBhvr>
                                        <p:cTn id="159" dur="500"/>
                                        <p:tgtEl>
                                          <p:spTgt spid="202"/>
                                        </p:tgtEl>
                                      </p:cBhvr>
                                    </p:animEffect>
                                  </p:childTnLst>
                                </p:cTn>
                              </p:par>
                            </p:childTnLst>
                          </p:cTn>
                        </p:par>
                        <p:par>
                          <p:cTn id="160" fill="hold" nodeType="afterGroup">
                            <p:stCondLst>
                              <p:cond delay="500"/>
                            </p:stCondLst>
                            <p:childTnLst>
                              <p:par>
                                <p:cTn id="161" presetID="26" presetClass="entr" presetSubtype="0" fill="hold" nodeType="afterEffect">
                                  <p:stCondLst>
                                    <p:cond delay="0"/>
                                  </p:stCondLst>
                                  <p:childTnLst>
                                    <p:set>
                                      <p:cBhvr>
                                        <p:cTn id="162" dur="1" fill="hold">
                                          <p:stCondLst>
                                            <p:cond delay="0"/>
                                          </p:stCondLst>
                                        </p:cTn>
                                        <p:tgtEl>
                                          <p:spTgt spid="200"/>
                                        </p:tgtEl>
                                        <p:attrNameLst>
                                          <p:attrName>style.visibility</p:attrName>
                                        </p:attrNameLst>
                                      </p:cBhvr>
                                      <p:to>
                                        <p:strVal val="visible"/>
                                      </p:to>
                                    </p:set>
                                    <p:animEffect transition="in" filter="wipe(down)">
                                      <p:cBhvr>
                                        <p:cTn id="163" dur="580">
                                          <p:stCondLst>
                                            <p:cond delay="0"/>
                                          </p:stCondLst>
                                        </p:cTn>
                                        <p:tgtEl>
                                          <p:spTgt spid="200"/>
                                        </p:tgtEl>
                                      </p:cBhvr>
                                    </p:animEffect>
                                    <p:anim calcmode="lin" valueType="num">
                                      <p:cBhvr>
                                        <p:cTn id="164" dur="1822" tmFilter="0,0; 0.14,0.36; 0.43,0.73; 0.71,0.91; 1.0,1.0">
                                          <p:stCondLst>
                                            <p:cond delay="0"/>
                                          </p:stCondLst>
                                        </p:cTn>
                                        <p:tgtEl>
                                          <p:spTgt spid="200"/>
                                        </p:tgtEl>
                                        <p:attrNameLst>
                                          <p:attrName>ppt_x</p:attrName>
                                        </p:attrNameLst>
                                      </p:cBhvr>
                                      <p:tavLst>
                                        <p:tav tm="0">
                                          <p:val>
                                            <p:strVal val="#ppt_x-0.25"/>
                                          </p:val>
                                        </p:tav>
                                        <p:tav tm="100000">
                                          <p:val>
                                            <p:strVal val="#ppt_x"/>
                                          </p:val>
                                        </p:tav>
                                      </p:tavLst>
                                    </p:anim>
                                    <p:anim calcmode="lin" valueType="num">
                                      <p:cBhvr>
                                        <p:cTn id="165" dur="664" tmFilter="0.0,0.0; 0.25,0.07; 0.50,0.2; 0.75,0.467; 1.0,1.0">
                                          <p:stCondLst>
                                            <p:cond delay="0"/>
                                          </p:stCondLst>
                                        </p:cTn>
                                        <p:tgtEl>
                                          <p:spTgt spid="200"/>
                                        </p:tgtEl>
                                        <p:attrNameLst>
                                          <p:attrName>ppt_y</p:attrName>
                                        </p:attrNameLst>
                                      </p:cBhvr>
                                      <p:tavLst>
                                        <p:tav tm="0" fmla="#ppt_y-sin(pi*$)/3">
                                          <p:val>
                                            <p:fltVal val="0.5"/>
                                          </p:val>
                                        </p:tav>
                                        <p:tav tm="100000">
                                          <p:val>
                                            <p:fltVal val="1"/>
                                          </p:val>
                                        </p:tav>
                                      </p:tavLst>
                                    </p:anim>
                                    <p:anim calcmode="lin" valueType="num">
                                      <p:cBhvr>
                                        <p:cTn id="166" dur="664" tmFilter="0, 0; 0.125,0.2665; 0.25,0.4; 0.375,0.465; 0.5,0.5;  0.625,0.535; 0.75,0.6; 0.875,0.7335; 1,1">
                                          <p:stCondLst>
                                            <p:cond delay="664"/>
                                          </p:stCondLst>
                                        </p:cTn>
                                        <p:tgtEl>
                                          <p:spTgt spid="200"/>
                                        </p:tgtEl>
                                        <p:attrNameLst>
                                          <p:attrName>ppt_y</p:attrName>
                                        </p:attrNameLst>
                                      </p:cBhvr>
                                      <p:tavLst>
                                        <p:tav tm="0" fmla="#ppt_y-sin(pi*$)/9">
                                          <p:val>
                                            <p:fltVal val="0"/>
                                          </p:val>
                                        </p:tav>
                                        <p:tav tm="100000">
                                          <p:val>
                                            <p:fltVal val="1"/>
                                          </p:val>
                                        </p:tav>
                                      </p:tavLst>
                                    </p:anim>
                                    <p:anim calcmode="lin" valueType="num">
                                      <p:cBhvr>
                                        <p:cTn id="167" dur="332" tmFilter="0, 0; 0.125,0.2665; 0.25,0.4; 0.375,0.465; 0.5,0.5;  0.625,0.535; 0.75,0.6; 0.875,0.7335; 1,1">
                                          <p:stCondLst>
                                            <p:cond delay="1324"/>
                                          </p:stCondLst>
                                        </p:cTn>
                                        <p:tgtEl>
                                          <p:spTgt spid="200"/>
                                        </p:tgtEl>
                                        <p:attrNameLst>
                                          <p:attrName>ppt_y</p:attrName>
                                        </p:attrNameLst>
                                      </p:cBhvr>
                                      <p:tavLst>
                                        <p:tav tm="0" fmla="#ppt_y-sin(pi*$)/27">
                                          <p:val>
                                            <p:fltVal val="0"/>
                                          </p:val>
                                        </p:tav>
                                        <p:tav tm="100000">
                                          <p:val>
                                            <p:fltVal val="1"/>
                                          </p:val>
                                        </p:tav>
                                      </p:tavLst>
                                    </p:anim>
                                    <p:anim calcmode="lin" valueType="num">
                                      <p:cBhvr>
                                        <p:cTn id="168" dur="164" tmFilter="0, 0; 0.125,0.2665; 0.25,0.4; 0.375,0.465; 0.5,0.5;  0.625,0.535; 0.75,0.6; 0.875,0.7335; 1,1">
                                          <p:stCondLst>
                                            <p:cond delay="1656"/>
                                          </p:stCondLst>
                                        </p:cTn>
                                        <p:tgtEl>
                                          <p:spTgt spid="200"/>
                                        </p:tgtEl>
                                        <p:attrNameLst>
                                          <p:attrName>ppt_y</p:attrName>
                                        </p:attrNameLst>
                                      </p:cBhvr>
                                      <p:tavLst>
                                        <p:tav tm="0" fmla="#ppt_y-sin(pi*$)/81">
                                          <p:val>
                                            <p:fltVal val="0"/>
                                          </p:val>
                                        </p:tav>
                                        <p:tav tm="100000">
                                          <p:val>
                                            <p:fltVal val="1"/>
                                          </p:val>
                                        </p:tav>
                                      </p:tavLst>
                                    </p:anim>
                                    <p:animScale>
                                      <p:cBhvr>
                                        <p:cTn id="169" dur="26">
                                          <p:stCondLst>
                                            <p:cond delay="650"/>
                                          </p:stCondLst>
                                        </p:cTn>
                                        <p:tgtEl>
                                          <p:spTgt spid="200"/>
                                        </p:tgtEl>
                                      </p:cBhvr>
                                      <p:to x="100000" y="60000"/>
                                    </p:animScale>
                                    <p:animScale>
                                      <p:cBhvr>
                                        <p:cTn id="170" dur="166" decel="50000">
                                          <p:stCondLst>
                                            <p:cond delay="676"/>
                                          </p:stCondLst>
                                        </p:cTn>
                                        <p:tgtEl>
                                          <p:spTgt spid="200"/>
                                        </p:tgtEl>
                                      </p:cBhvr>
                                      <p:to x="100000" y="100000"/>
                                    </p:animScale>
                                    <p:animScale>
                                      <p:cBhvr>
                                        <p:cTn id="171" dur="26">
                                          <p:stCondLst>
                                            <p:cond delay="1312"/>
                                          </p:stCondLst>
                                        </p:cTn>
                                        <p:tgtEl>
                                          <p:spTgt spid="200"/>
                                        </p:tgtEl>
                                      </p:cBhvr>
                                      <p:to x="100000" y="80000"/>
                                    </p:animScale>
                                    <p:animScale>
                                      <p:cBhvr>
                                        <p:cTn id="172" dur="166" decel="50000">
                                          <p:stCondLst>
                                            <p:cond delay="1338"/>
                                          </p:stCondLst>
                                        </p:cTn>
                                        <p:tgtEl>
                                          <p:spTgt spid="200"/>
                                        </p:tgtEl>
                                      </p:cBhvr>
                                      <p:to x="100000" y="100000"/>
                                    </p:animScale>
                                    <p:animScale>
                                      <p:cBhvr>
                                        <p:cTn id="173" dur="26">
                                          <p:stCondLst>
                                            <p:cond delay="1642"/>
                                          </p:stCondLst>
                                        </p:cTn>
                                        <p:tgtEl>
                                          <p:spTgt spid="200"/>
                                        </p:tgtEl>
                                      </p:cBhvr>
                                      <p:to x="100000" y="90000"/>
                                    </p:animScale>
                                    <p:animScale>
                                      <p:cBhvr>
                                        <p:cTn id="174" dur="166" decel="50000">
                                          <p:stCondLst>
                                            <p:cond delay="1668"/>
                                          </p:stCondLst>
                                        </p:cTn>
                                        <p:tgtEl>
                                          <p:spTgt spid="200"/>
                                        </p:tgtEl>
                                      </p:cBhvr>
                                      <p:to x="100000" y="100000"/>
                                    </p:animScale>
                                    <p:animScale>
                                      <p:cBhvr>
                                        <p:cTn id="175" dur="26">
                                          <p:stCondLst>
                                            <p:cond delay="1808"/>
                                          </p:stCondLst>
                                        </p:cTn>
                                        <p:tgtEl>
                                          <p:spTgt spid="200"/>
                                        </p:tgtEl>
                                      </p:cBhvr>
                                      <p:to x="100000" y="95000"/>
                                    </p:animScale>
                                    <p:animScale>
                                      <p:cBhvr>
                                        <p:cTn id="176" dur="166" decel="50000">
                                          <p:stCondLst>
                                            <p:cond delay="1834"/>
                                          </p:stCondLst>
                                        </p:cTn>
                                        <p:tgtEl>
                                          <p:spTgt spid="200"/>
                                        </p:tgtEl>
                                      </p:cBhvr>
                                      <p:to x="100000" y="100000"/>
                                    </p:animScale>
                                  </p:childTnLst>
                                </p:cTn>
                              </p:par>
                            </p:childTnLst>
                          </p:cTn>
                        </p:par>
                        <p:par>
                          <p:cTn id="177" fill="hold" nodeType="afterGroup">
                            <p:stCondLst>
                              <p:cond delay="2500"/>
                            </p:stCondLst>
                            <p:childTnLst>
                              <p:par>
                                <p:cTn id="178" presetID="1" presetClass="exit" presetSubtype="0" fill="hold" nodeType="afterEffect">
                                  <p:stCondLst>
                                    <p:cond delay="0"/>
                                  </p:stCondLst>
                                  <p:childTnLst>
                                    <p:set>
                                      <p:cBhvr>
                                        <p:cTn id="179" dur="1" fill="hold">
                                          <p:stCondLst>
                                            <p:cond delay="0"/>
                                          </p:stCondLst>
                                        </p:cTn>
                                        <p:tgtEl>
                                          <p:spTgt spid="202"/>
                                        </p:tgtEl>
                                        <p:attrNameLst>
                                          <p:attrName>style.visibility</p:attrName>
                                        </p:attrNameLst>
                                      </p:cBhvr>
                                      <p:to>
                                        <p:strVal val="hidden"/>
                                      </p:to>
                                    </p:se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9" presetClass="entr" presetSubtype="0" fill="hold" grpId="0" nodeType="clickEffect">
                                  <p:stCondLst>
                                    <p:cond delay="0"/>
                                  </p:stCondLst>
                                  <p:childTnLst>
                                    <p:set>
                                      <p:cBhvr>
                                        <p:cTn id="183" dur="1" fill="hold">
                                          <p:stCondLst>
                                            <p:cond delay="0"/>
                                          </p:stCondLst>
                                        </p:cTn>
                                        <p:tgtEl>
                                          <p:spTgt spid="95"/>
                                        </p:tgtEl>
                                        <p:attrNameLst>
                                          <p:attrName>style.visibility</p:attrName>
                                        </p:attrNameLst>
                                      </p:cBhvr>
                                      <p:to>
                                        <p:strVal val="visible"/>
                                      </p:to>
                                    </p:set>
                                    <p:animEffect transition="in" filter="dissolve">
                                      <p:cBhvr>
                                        <p:cTn id="184" dur="500"/>
                                        <p:tgtEl>
                                          <p:spTgt spid="95"/>
                                        </p:tgtEl>
                                      </p:cBhvr>
                                    </p:animEffect>
                                  </p:childTnLst>
                                </p:cTn>
                              </p:par>
                              <p:par>
                                <p:cTn id="185" presetID="9" presetClass="entr" presetSubtype="0" fill="hold" nodeType="withEffect">
                                  <p:stCondLst>
                                    <p:cond delay="0"/>
                                  </p:stCondLst>
                                  <p:childTnLst>
                                    <p:set>
                                      <p:cBhvr>
                                        <p:cTn id="186" dur="1" fill="hold">
                                          <p:stCondLst>
                                            <p:cond delay="0"/>
                                          </p:stCondLst>
                                        </p:cTn>
                                        <p:tgtEl>
                                          <p:spTgt spid="192"/>
                                        </p:tgtEl>
                                        <p:attrNameLst>
                                          <p:attrName>style.visibility</p:attrName>
                                        </p:attrNameLst>
                                      </p:cBhvr>
                                      <p:to>
                                        <p:strVal val="visible"/>
                                      </p:to>
                                    </p:set>
                                    <p:animEffect transition="in" filter="dissolve">
                                      <p:cBhvr>
                                        <p:cTn id="187"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91" grpId="0" animBg="1"/>
      <p:bldP spid="198" grpId="0" animBg="1"/>
      <p:bldP spid="181" grpId="0"/>
      <p:bldP spid="182" grpId="0"/>
      <p:bldP spid="101" grpId="0"/>
      <p:bldP spid="4" grpId="0" animBg="1"/>
      <p:bldP spid="98" grpId="0" animBg="1"/>
      <p:bldP spid="98" grpId="1" animBg="1"/>
      <p:bldP spid="194" grpId="0" animBg="1"/>
      <p:bldP spid="19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1"/>
          <p:cNvSpPr txBox="1">
            <a:spLocks noChangeArrowheads="1"/>
          </p:cNvSpPr>
          <p:nvPr/>
        </p:nvSpPr>
        <p:spPr bwMode="auto">
          <a:xfrm>
            <a:off x="0" y="0"/>
            <a:ext cx="9144000" cy="7016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p:txBody>
      </p:sp>
      <p:sp>
        <p:nvSpPr>
          <p:cNvPr id="13315" name="Rectangle 2"/>
          <p:cNvSpPr txBox="1">
            <a:spLocks noChangeArrowheads="1"/>
          </p:cNvSpPr>
          <p:nvPr/>
        </p:nvSpPr>
        <p:spPr bwMode="auto">
          <a:xfrm>
            <a:off x="-26988" y="-76200"/>
            <a:ext cx="914400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a:solidFill>
                  <a:srgbClr val="C00000"/>
                </a:solidFill>
              </a:rPr>
              <a:t>Time Zones</a:t>
            </a:r>
          </a:p>
        </p:txBody>
      </p:sp>
      <p:pic>
        <p:nvPicPr>
          <p:cNvPr id="13316" name="Picture 12" descr="「world map time zones printable」の画像検索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25" y="839788"/>
            <a:ext cx="9190038" cy="533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4" name="直線コネクタ 2"/>
          <p:cNvCxnSpPr/>
          <p:nvPr/>
        </p:nvCxnSpPr>
        <p:spPr>
          <a:xfrm>
            <a:off x="4281488" y="1023938"/>
            <a:ext cx="0" cy="4808537"/>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3318" name="Group 56335"/>
          <p:cNvGrpSpPr>
            <a:grpSpLocks/>
          </p:cNvGrpSpPr>
          <p:nvPr/>
        </p:nvGrpSpPr>
        <p:grpSpPr bwMode="auto">
          <a:xfrm>
            <a:off x="8509000" y="1039813"/>
            <a:ext cx="517525" cy="4979987"/>
            <a:chOff x="8509577" y="1039287"/>
            <a:chExt cx="517526" cy="4980513"/>
          </a:xfrm>
        </p:grpSpPr>
        <p:cxnSp>
          <p:nvCxnSpPr>
            <p:cNvPr id="106" name="直線コネクタ 93"/>
            <p:cNvCxnSpPr/>
            <p:nvPr/>
          </p:nvCxnSpPr>
          <p:spPr bwMode="auto">
            <a:xfrm>
              <a:off x="8744527" y="1039287"/>
              <a:ext cx="9525" cy="611252"/>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直線コネクタ 95"/>
            <p:cNvCxnSpPr/>
            <p:nvPr/>
          </p:nvCxnSpPr>
          <p:spPr bwMode="auto">
            <a:xfrm>
              <a:off x="8754052" y="1668003"/>
              <a:ext cx="271464" cy="338173"/>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直線コネクタ 99"/>
            <p:cNvCxnSpPr/>
            <p:nvPr/>
          </p:nvCxnSpPr>
          <p:spPr bwMode="auto">
            <a:xfrm flipH="1">
              <a:off x="8509577" y="2118901"/>
              <a:ext cx="508001" cy="498528"/>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直線コネクタ 101"/>
            <p:cNvCxnSpPr/>
            <p:nvPr/>
          </p:nvCxnSpPr>
          <p:spPr bwMode="auto">
            <a:xfrm>
              <a:off x="9027103" y="2006176"/>
              <a:ext cx="0" cy="109550"/>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直線コネクタ 103"/>
            <p:cNvCxnSpPr/>
            <p:nvPr/>
          </p:nvCxnSpPr>
          <p:spPr bwMode="auto">
            <a:xfrm>
              <a:off x="8511165" y="2622191"/>
              <a:ext cx="238125" cy="176232"/>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線コネクタ 105"/>
            <p:cNvCxnSpPr/>
            <p:nvPr/>
          </p:nvCxnSpPr>
          <p:spPr bwMode="auto">
            <a:xfrm>
              <a:off x="8749290" y="2798423"/>
              <a:ext cx="0" cy="1544800"/>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直線コネクタ 108"/>
            <p:cNvCxnSpPr/>
            <p:nvPr/>
          </p:nvCxnSpPr>
          <p:spPr bwMode="auto">
            <a:xfrm>
              <a:off x="8936616" y="4641704"/>
              <a:ext cx="0" cy="844639"/>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直線コネクタ 109"/>
            <p:cNvCxnSpPr/>
            <p:nvPr/>
          </p:nvCxnSpPr>
          <p:spPr bwMode="auto">
            <a:xfrm>
              <a:off x="8749290" y="4341636"/>
              <a:ext cx="184150" cy="293718"/>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直線コネクタ 112"/>
            <p:cNvCxnSpPr/>
            <p:nvPr/>
          </p:nvCxnSpPr>
          <p:spPr bwMode="auto">
            <a:xfrm>
              <a:off x="8754052" y="5700679"/>
              <a:ext cx="0" cy="319121"/>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bwMode="auto">
            <a:xfrm flipV="1">
              <a:off x="8754052" y="5494282"/>
              <a:ext cx="179388" cy="206397"/>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319" name="Group 88"/>
          <p:cNvGrpSpPr>
            <a:grpSpLocks/>
          </p:cNvGrpSpPr>
          <p:nvPr/>
        </p:nvGrpSpPr>
        <p:grpSpPr bwMode="auto">
          <a:xfrm>
            <a:off x="15875" y="5965825"/>
            <a:ext cx="8964613" cy="449263"/>
            <a:chOff x="5314950" y="6093070"/>
            <a:chExt cx="8964613" cy="448771"/>
          </a:xfrm>
        </p:grpSpPr>
        <p:sp>
          <p:nvSpPr>
            <p:cNvPr id="13399" name="TextBox 30"/>
            <p:cNvSpPr txBox="1">
              <a:spLocks noChangeArrowheads="1"/>
            </p:cNvSpPr>
            <p:nvPr/>
          </p:nvSpPr>
          <p:spPr bwMode="auto">
            <a:xfrm>
              <a:off x="6480175" y="6096000"/>
              <a:ext cx="301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U</a:t>
              </a:r>
            </a:p>
          </p:txBody>
        </p:sp>
        <p:sp>
          <p:nvSpPr>
            <p:cNvPr id="13400" name="TextBox 30"/>
            <p:cNvSpPr txBox="1">
              <a:spLocks noChangeArrowheads="1"/>
            </p:cNvSpPr>
            <p:nvPr/>
          </p:nvSpPr>
          <p:spPr bwMode="auto">
            <a:xfrm>
              <a:off x="6858000" y="6096000"/>
              <a:ext cx="273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T</a:t>
              </a:r>
            </a:p>
          </p:txBody>
        </p:sp>
        <p:sp>
          <p:nvSpPr>
            <p:cNvPr id="13401" name="TextBox 30"/>
            <p:cNvSpPr txBox="1">
              <a:spLocks noChangeArrowheads="1"/>
            </p:cNvSpPr>
            <p:nvPr/>
          </p:nvSpPr>
          <p:spPr bwMode="auto">
            <a:xfrm>
              <a:off x="6119813" y="6096000"/>
              <a:ext cx="290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V</a:t>
              </a:r>
            </a:p>
          </p:txBody>
        </p:sp>
        <p:sp>
          <p:nvSpPr>
            <p:cNvPr id="13402" name="TextBox 30"/>
            <p:cNvSpPr txBox="1">
              <a:spLocks noChangeArrowheads="1"/>
            </p:cNvSpPr>
            <p:nvPr/>
          </p:nvSpPr>
          <p:spPr bwMode="auto">
            <a:xfrm>
              <a:off x="5730875" y="6096000"/>
              <a:ext cx="347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W</a:t>
              </a:r>
            </a:p>
          </p:txBody>
        </p:sp>
        <p:sp>
          <p:nvSpPr>
            <p:cNvPr id="13403" name="TextBox 30"/>
            <p:cNvSpPr txBox="1">
              <a:spLocks noChangeArrowheads="1"/>
            </p:cNvSpPr>
            <p:nvPr/>
          </p:nvSpPr>
          <p:spPr bwMode="auto">
            <a:xfrm>
              <a:off x="5380038" y="6096000"/>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X</a:t>
              </a:r>
            </a:p>
          </p:txBody>
        </p:sp>
        <p:sp>
          <p:nvSpPr>
            <p:cNvPr id="13404" name="TextBox 30"/>
            <p:cNvSpPr txBox="1">
              <a:spLocks noChangeArrowheads="1"/>
            </p:cNvSpPr>
            <p:nvPr/>
          </p:nvSpPr>
          <p:spPr bwMode="auto">
            <a:xfrm>
              <a:off x="8340725" y="6096000"/>
              <a:ext cx="2809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P</a:t>
              </a:r>
            </a:p>
          </p:txBody>
        </p:sp>
        <p:sp>
          <p:nvSpPr>
            <p:cNvPr id="13405" name="TextBox 30"/>
            <p:cNvSpPr txBox="1">
              <a:spLocks noChangeArrowheads="1"/>
            </p:cNvSpPr>
            <p:nvPr/>
          </p:nvSpPr>
          <p:spPr bwMode="auto">
            <a:xfrm>
              <a:off x="7964488" y="6096000"/>
              <a:ext cx="3063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Q</a:t>
              </a:r>
            </a:p>
          </p:txBody>
        </p:sp>
        <p:sp>
          <p:nvSpPr>
            <p:cNvPr id="13406" name="TextBox 30"/>
            <p:cNvSpPr txBox="1">
              <a:spLocks noChangeArrowheads="1"/>
            </p:cNvSpPr>
            <p:nvPr/>
          </p:nvSpPr>
          <p:spPr bwMode="auto">
            <a:xfrm>
              <a:off x="7239000" y="6096000"/>
              <a:ext cx="2682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S</a:t>
              </a:r>
            </a:p>
          </p:txBody>
        </p:sp>
        <p:sp>
          <p:nvSpPr>
            <p:cNvPr id="13407" name="TextBox 30"/>
            <p:cNvSpPr txBox="1">
              <a:spLocks noChangeArrowheads="1"/>
            </p:cNvSpPr>
            <p:nvPr/>
          </p:nvSpPr>
          <p:spPr bwMode="auto">
            <a:xfrm>
              <a:off x="7600950" y="6096000"/>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R</a:t>
              </a:r>
            </a:p>
          </p:txBody>
        </p:sp>
        <p:sp>
          <p:nvSpPr>
            <p:cNvPr id="13408" name="TextBox 30"/>
            <p:cNvSpPr txBox="1">
              <a:spLocks noChangeArrowheads="1"/>
            </p:cNvSpPr>
            <p:nvPr/>
          </p:nvSpPr>
          <p:spPr bwMode="auto">
            <a:xfrm>
              <a:off x="8699500" y="6096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O</a:t>
              </a:r>
            </a:p>
          </p:txBody>
        </p:sp>
        <p:sp>
          <p:nvSpPr>
            <p:cNvPr id="13409" name="TextBox 30"/>
            <p:cNvSpPr txBox="1">
              <a:spLocks noChangeArrowheads="1"/>
            </p:cNvSpPr>
            <p:nvPr/>
          </p:nvSpPr>
          <p:spPr bwMode="auto">
            <a:xfrm>
              <a:off x="14014450" y="6093070"/>
              <a:ext cx="2651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Y</a:t>
              </a:r>
            </a:p>
          </p:txBody>
        </p:sp>
        <p:grpSp>
          <p:nvGrpSpPr>
            <p:cNvPr id="13410" name="Group 87"/>
            <p:cNvGrpSpPr>
              <a:grpSpLocks/>
            </p:cNvGrpSpPr>
            <p:nvPr/>
          </p:nvGrpSpPr>
          <p:grpSpPr bwMode="auto">
            <a:xfrm>
              <a:off x="9034463" y="6103691"/>
              <a:ext cx="339725" cy="438150"/>
              <a:chOff x="9034463" y="6103691"/>
              <a:chExt cx="339725" cy="438150"/>
            </a:xfrm>
          </p:grpSpPr>
          <p:sp>
            <p:nvSpPr>
              <p:cNvPr id="13421" name="TextBox 30"/>
              <p:cNvSpPr txBox="1">
                <a:spLocks noChangeArrowheads="1"/>
              </p:cNvSpPr>
              <p:nvPr/>
            </p:nvSpPr>
            <p:spPr bwMode="auto">
              <a:xfrm>
                <a:off x="9051926" y="6103691"/>
                <a:ext cx="303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N</a:t>
                </a:r>
              </a:p>
            </p:txBody>
          </p:sp>
          <p:sp>
            <p:nvSpPr>
              <p:cNvPr id="13422" name="TextBox 30"/>
              <p:cNvSpPr txBox="1">
                <a:spLocks noChangeArrowheads="1"/>
              </p:cNvSpPr>
              <p:nvPr/>
            </p:nvSpPr>
            <p:spPr bwMode="auto">
              <a:xfrm>
                <a:off x="9034463" y="6264029"/>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a:t>
                </a:r>
              </a:p>
            </p:txBody>
          </p:sp>
        </p:grpSp>
        <p:sp>
          <p:nvSpPr>
            <p:cNvPr id="13411" name="TextBox 30"/>
            <p:cNvSpPr txBox="1">
              <a:spLocks noChangeArrowheads="1"/>
            </p:cNvSpPr>
            <p:nvPr/>
          </p:nvSpPr>
          <p:spPr bwMode="auto">
            <a:xfrm>
              <a:off x="8680450"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+2</a:t>
              </a:r>
            </a:p>
          </p:txBody>
        </p:sp>
        <p:sp>
          <p:nvSpPr>
            <p:cNvPr id="13412" name="TextBox 30"/>
            <p:cNvSpPr txBox="1">
              <a:spLocks noChangeArrowheads="1"/>
            </p:cNvSpPr>
            <p:nvPr/>
          </p:nvSpPr>
          <p:spPr bwMode="auto">
            <a:xfrm>
              <a:off x="7947025"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+4</a:t>
              </a:r>
            </a:p>
          </p:txBody>
        </p:sp>
        <p:sp>
          <p:nvSpPr>
            <p:cNvPr id="13413" name="TextBox 30"/>
            <p:cNvSpPr txBox="1">
              <a:spLocks noChangeArrowheads="1"/>
            </p:cNvSpPr>
            <p:nvPr/>
          </p:nvSpPr>
          <p:spPr bwMode="auto">
            <a:xfrm>
              <a:off x="6826250"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+7</a:t>
              </a:r>
            </a:p>
          </p:txBody>
        </p:sp>
        <p:sp>
          <p:nvSpPr>
            <p:cNvPr id="13414" name="TextBox 30"/>
            <p:cNvSpPr txBox="1">
              <a:spLocks noChangeArrowheads="1"/>
            </p:cNvSpPr>
            <p:nvPr/>
          </p:nvSpPr>
          <p:spPr bwMode="auto">
            <a:xfrm>
              <a:off x="7570788"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+5</a:t>
              </a:r>
            </a:p>
          </p:txBody>
        </p:sp>
        <p:sp>
          <p:nvSpPr>
            <p:cNvPr id="13415" name="TextBox 30"/>
            <p:cNvSpPr txBox="1">
              <a:spLocks noChangeArrowheads="1"/>
            </p:cNvSpPr>
            <p:nvPr/>
          </p:nvSpPr>
          <p:spPr bwMode="auto">
            <a:xfrm>
              <a:off x="5314950" y="6256338"/>
              <a:ext cx="4191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+11</a:t>
              </a:r>
            </a:p>
          </p:txBody>
        </p:sp>
        <p:sp>
          <p:nvSpPr>
            <p:cNvPr id="13416" name="TextBox 30"/>
            <p:cNvSpPr txBox="1">
              <a:spLocks noChangeArrowheads="1"/>
            </p:cNvSpPr>
            <p:nvPr/>
          </p:nvSpPr>
          <p:spPr bwMode="auto">
            <a:xfrm>
              <a:off x="7207250"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+6</a:t>
              </a:r>
            </a:p>
          </p:txBody>
        </p:sp>
        <p:sp>
          <p:nvSpPr>
            <p:cNvPr id="13417" name="TextBox 30"/>
            <p:cNvSpPr txBox="1">
              <a:spLocks noChangeArrowheads="1"/>
            </p:cNvSpPr>
            <p:nvPr/>
          </p:nvSpPr>
          <p:spPr bwMode="auto">
            <a:xfrm>
              <a:off x="5695950" y="6256338"/>
              <a:ext cx="4191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+10</a:t>
              </a:r>
            </a:p>
          </p:txBody>
        </p:sp>
        <p:sp>
          <p:nvSpPr>
            <p:cNvPr id="13418" name="TextBox 30"/>
            <p:cNvSpPr txBox="1">
              <a:spLocks noChangeArrowheads="1"/>
            </p:cNvSpPr>
            <p:nvPr/>
          </p:nvSpPr>
          <p:spPr bwMode="auto">
            <a:xfrm>
              <a:off x="6096000"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+9</a:t>
              </a:r>
            </a:p>
          </p:txBody>
        </p:sp>
        <p:sp>
          <p:nvSpPr>
            <p:cNvPr id="13419" name="TextBox 30"/>
            <p:cNvSpPr txBox="1">
              <a:spLocks noChangeArrowheads="1"/>
            </p:cNvSpPr>
            <p:nvPr/>
          </p:nvSpPr>
          <p:spPr bwMode="auto">
            <a:xfrm>
              <a:off x="6457950"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+8</a:t>
              </a:r>
            </a:p>
          </p:txBody>
        </p:sp>
        <p:sp>
          <p:nvSpPr>
            <p:cNvPr id="13420" name="TextBox 30"/>
            <p:cNvSpPr txBox="1">
              <a:spLocks noChangeArrowheads="1"/>
            </p:cNvSpPr>
            <p:nvPr/>
          </p:nvSpPr>
          <p:spPr bwMode="auto">
            <a:xfrm>
              <a:off x="8312150"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+3</a:t>
              </a:r>
            </a:p>
          </p:txBody>
        </p:sp>
      </p:grpSp>
      <p:grpSp>
        <p:nvGrpSpPr>
          <p:cNvPr id="13320" name="Group 86"/>
          <p:cNvGrpSpPr>
            <a:grpSpLocks/>
          </p:cNvGrpSpPr>
          <p:nvPr/>
        </p:nvGrpSpPr>
        <p:grpSpPr bwMode="auto">
          <a:xfrm>
            <a:off x="4143375" y="5969000"/>
            <a:ext cx="4665663" cy="438150"/>
            <a:chOff x="515938" y="6096000"/>
            <a:chExt cx="4665662" cy="438150"/>
          </a:xfrm>
        </p:grpSpPr>
        <p:sp>
          <p:nvSpPr>
            <p:cNvPr id="13375" name="TextBox 30"/>
            <p:cNvSpPr txBox="1">
              <a:spLocks noChangeArrowheads="1"/>
            </p:cNvSpPr>
            <p:nvPr/>
          </p:nvSpPr>
          <p:spPr bwMode="auto">
            <a:xfrm>
              <a:off x="515938" y="6096000"/>
              <a:ext cx="2714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Z</a:t>
              </a:r>
            </a:p>
          </p:txBody>
        </p:sp>
        <p:sp>
          <p:nvSpPr>
            <p:cNvPr id="13376" name="TextBox 30"/>
            <p:cNvSpPr txBox="1">
              <a:spLocks noChangeArrowheads="1"/>
            </p:cNvSpPr>
            <p:nvPr/>
          </p:nvSpPr>
          <p:spPr bwMode="auto">
            <a:xfrm>
              <a:off x="4648200" y="6096000"/>
              <a:ext cx="260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L</a:t>
              </a:r>
            </a:p>
          </p:txBody>
        </p:sp>
        <p:sp>
          <p:nvSpPr>
            <p:cNvPr id="13377" name="TextBox 30"/>
            <p:cNvSpPr txBox="1">
              <a:spLocks noChangeArrowheads="1"/>
            </p:cNvSpPr>
            <p:nvPr/>
          </p:nvSpPr>
          <p:spPr bwMode="auto">
            <a:xfrm>
              <a:off x="4256088" y="6096000"/>
              <a:ext cx="282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K</a:t>
              </a:r>
            </a:p>
          </p:txBody>
        </p:sp>
        <p:sp>
          <p:nvSpPr>
            <p:cNvPr id="13378" name="TextBox 30"/>
            <p:cNvSpPr txBox="1">
              <a:spLocks noChangeArrowheads="1"/>
            </p:cNvSpPr>
            <p:nvPr/>
          </p:nvSpPr>
          <p:spPr bwMode="auto">
            <a:xfrm>
              <a:off x="1625600" y="6096000"/>
              <a:ext cx="2778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C</a:t>
              </a:r>
            </a:p>
          </p:txBody>
        </p:sp>
        <p:sp>
          <p:nvSpPr>
            <p:cNvPr id="13379" name="TextBox 30"/>
            <p:cNvSpPr txBox="1">
              <a:spLocks noChangeArrowheads="1"/>
            </p:cNvSpPr>
            <p:nvPr/>
          </p:nvSpPr>
          <p:spPr bwMode="auto">
            <a:xfrm>
              <a:off x="3487738" y="6096000"/>
              <a:ext cx="298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H</a:t>
              </a:r>
            </a:p>
          </p:txBody>
        </p:sp>
        <p:sp>
          <p:nvSpPr>
            <p:cNvPr id="13380" name="TextBox 30"/>
            <p:cNvSpPr txBox="1">
              <a:spLocks noChangeArrowheads="1"/>
            </p:cNvSpPr>
            <p:nvPr/>
          </p:nvSpPr>
          <p:spPr bwMode="auto">
            <a:xfrm>
              <a:off x="3898900" y="6096000"/>
              <a:ext cx="231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I</a:t>
              </a:r>
            </a:p>
          </p:txBody>
        </p:sp>
        <p:sp>
          <p:nvSpPr>
            <p:cNvPr id="13381" name="TextBox 30"/>
            <p:cNvSpPr txBox="1">
              <a:spLocks noChangeArrowheads="1"/>
            </p:cNvSpPr>
            <p:nvPr/>
          </p:nvSpPr>
          <p:spPr bwMode="auto">
            <a:xfrm>
              <a:off x="3113088" y="6096000"/>
              <a:ext cx="298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G</a:t>
              </a:r>
            </a:p>
          </p:txBody>
        </p:sp>
        <p:sp>
          <p:nvSpPr>
            <p:cNvPr id="13382" name="TextBox 30"/>
            <p:cNvSpPr txBox="1">
              <a:spLocks noChangeArrowheads="1"/>
            </p:cNvSpPr>
            <p:nvPr/>
          </p:nvSpPr>
          <p:spPr bwMode="auto">
            <a:xfrm>
              <a:off x="2759075" y="6096000"/>
              <a:ext cx="266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F</a:t>
              </a:r>
            </a:p>
          </p:txBody>
        </p:sp>
        <p:sp>
          <p:nvSpPr>
            <p:cNvPr id="13383" name="TextBox 30"/>
            <p:cNvSpPr txBox="1">
              <a:spLocks noChangeArrowheads="1"/>
            </p:cNvSpPr>
            <p:nvPr/>
          </p:nvSpPr>
          <p:spPr bwMode="auto">
            <a:xfrm>
              <a:off x="2386013" y="6096000"/>
              <a:ext cx="2714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E</a:t>
              </a:r>
            </a:p>
          </p:txBody>
        </p:sp>
        <p:sp>
          <p:nvSpPr>
            <p:cNvPr id="13384" name="TextBox 30"/>
            <p:cNvSpPr txBox="1">
              <a:spLocks noChangeArrowheads="1"/>
            </p:cNvSpPr>
            <p:nvPr/>
          </p:nvSpPr>
          <p:spPr bwMode="auto">
            <a:xfrm>
              <a:off x="1252538" y="6096000"/>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B</a:t>
              </a:r>
            </a:p>
          </p:txBody>
        </p:sp>
        <p:sp>
          <p:nvSpPr>
            <p:cNvPr id="13385" name="TextBox 30"/>
            <p:cNvSpPr txBox="1">
              <a:spLocks noChangeArrowheads="1"/>
            </p:cNvSpPr>
            <p:nvPr/>
          </p:nvSpPr>
          <p:spPr bwMode="auto">
            <a:xfrm>
              <a:off x="879475" y="6096000"/>
              <a:ext cx="2936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A</a:t>
              </a:r>
            </a:p>
          </p:txBody>
        </p:sp>
        <p:sp>
          <p:nvSpPr>
            <p:cNvPr id="13386" name="TextBox 30"/>
            <p:cNvSpPr txBox="1">
              <a:spLocks noChangeArrowheads="1"/>
            </p:cNvSpPr>
            <p:nvPr/>
          </p:nvSpPr>
          <p:spPr bwMode="auto">
            <a:xfrm>
              <a:off x="4862513" y="6096000"/>
              <a:ext cx="319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M</a:t>
              </a:r>
            </a:p>
          </p:txBody>
        </p:sp>
        <p:sp>
          <p:nvSpPr>
            <p:cNvPr id="13387" name="TextBox 30"/>
            <p:cNvSpPr txBox="1">
              <a:spLocks noChangeArrowheads="1"/>
            </p:cNvSpPr>
            <p:nvPr/>
          </p:nvSpPr>
          <p:spPr bwMode="auto">
            <a:xfrm>
              <a:off x="2001838" y="6096000"/>
              <a:ext cx="298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D</a:t>
              </a:r>
            </a:p>
          </p:txBody>
        </p:sp>
        <p:sp>
          <p:nvSpPr>
            <p:cNvPr id="13388" name="TextBox 30"/>
            <p:cNvSpPr txBox="1">
              <a:spLocks noChangeArrowheads="1"/>
            </p:cNvSpPr>
            <p:nvPr/>
          </p:nvSpPr>
          <p:spPr bwMode="auto">
            <a:xfrm>
              <a:off x="868363"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a:t>
              </a:r>
            </a:p>
          </p:txBody>
        </p:sp>
        <p:sp>
          <p:nvSpPr>
            <p:cNvPr id="13389" name="TextBox 30"/>
            <p:cNvSpPr txBox="1">
              <a:spLocks noChangeArrowheads="1"/>
            </p:cNvSpPr>
            <p:nvPr/>
          </p:nvSpPr>
          <p:spPr bwMode="auto">
            <a:xfrm>
              <a:off x="1239838"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-2</a:t>
              </a:r>
            </a:p>
          </p:txBody>
        </p:sp>
        <p:sp>
          <p:nvSpPr>
            <p:cNvPr id="13390" name="TextBox 30"/>
            <p:cNvSpPr txBox="1">
              <a:spLocks noChangeArrowheads="1"/>
            </p:cNvSpPr>
            <p:nvPr/>
          </p:nvSpPr>
          <p:spPr bwMode="auto">
            <a:xfrm>
              <a:off x="1627188"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-3</a:t>
              </a:r>
            </a:p>
          </p:txBody>
        </p:sp>
        <p:sp>
          <p:nvSpPr>
            <p:cNvPr id="13391" name="TextBox 30"/>
            <p:cNvSpPr txBox="1">
              <a:spLocks noChangeArrowheads="1"/>
            </p:cNvSpPr>
            <p:nvPr/>
          </p:nvSpPr>
          <p:spPr bwMode="auto">
            <a:xfrm>
              <a:off x="1995488"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-4</a:t>
              </a:r>
            </a:p>
          </p:txBody>
        </p:sp>
        <p:sp>
          <p:nvSpPr>
            <p:cNvPr id="13392" name="TextBox 172"/>
            <p:cNvSpPr txBox="1">
              <a:spLocks noChangeArrowheads="1"/>
            </p:cNvSpPr>
            <p:nvPr/>
          </p:nvSpPr>
          <p:spPr bwMode="auto">
            <a:xfrm>
              <a:off x="2370138"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-5</a:t>
              </a:r>
            </a:p>
          </p:txBody>
        </p:sp>
        <p:sp>
          <p:nvSpPr>
            <p:cNvPr id="13393" name="TextBox 30"/>
            <p:cNvSpPr txBox="1">
              <a:spLocks noChangeArrowheads="1"/>
            </p:cNvSpPr>
            <p:nvPr/>
          </p:nvSpPr>
          <p:spPr bwMode="auto">
            <a:xfrm>
              <a:off x="2744788"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-6</a:t>
              </a:r>
            </a:p>
          </p:txBody>
        </p:sp>
        <p:sp>
          <p:nvSpPr>
            <p:cNvPr id="13394" name="TextBox 30"/>
            <p:cNvSpPr txBox="1">
              <a:spLocks noChangeArrowheads="1"/>
            </p:cNvSpPr>
            <p:nvPr/>
          </p:nvSpPr>
          <p:spPr bwMode="auto">
            <a:xfrm>
              <a:off x="3113088"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-7</a:t>
              </a:r>
            </a:p>
          </p:txBody>
        </p:sp>
        <p:sp>
          <p:nvSpPr>
            <p:cNvPr id="13395" name="TextBox 30"/>
            <p:cNvSpPr txBox="1">
              <a:spLocks noChangeArrowheads="1"/>
            </p:cNvSpPr>
            <p:nvPr/>
          </p:nvSpPr>
          <p:spPr bwMode="auto">
            <a:xfrm>
              <a:off x="3479800" y="6256338"/>
              <a:ext cx="3095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-8</a:t>
              </a:r>
            </a:p>
          </p:txBody>
        </p:sp>
        <p:sp>
          <p:nvSpPr>
            <p:cNvPr id="13396" name="TextBox 30"/>
            <p:cNvSpPr txBox="1">
              <a:spLocks noChangeArrowheads="1"/>
            </p:cNvSpPr>
            <p:nvPr/>
          </p:nvSpPr>
          <p:spPr bwMode="auto">
            <a:xfrm>
              <a:off x="3854450" y="6256338"/>
              <a:ext cx="3095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-9</a:t>
              </a:r>
            </a:p>
          </p:txBody>
        </p:sp>
        <p:sp>
          <p:nvSpPr>
            <p:cNvPr id="13397" name="TextBox 30"/>
            <p:cNvSpPr txBox="1">
              <a:spLocks noChangeArrowheads="1"/>
            </p:cNvSpPr>
            <p:nvPr/>
          </p:nvSpPr>
          <p:spPr bwMode="auto">
            <a:xfrm>
              <a:off x="4202113" y="6256338"/>
              <a:ext cx="388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-10</a:t>
              </a:r>
            </a:p>
          </p:txBody>
        </p:sp>
        <p:sp>
          <p:nvSpPr>
            <p:cNvPr id="13398" name="TextBox 30"/>
            <p:cNvSpPr txBox="1">
              <a:spLocks noChangeArrowheads="1"/>
            </p:cNvSpPr>
            <p:nvPr/>
          </p:nvSpPr>
          <p:spPr bwMode="auto">
            <a:xfrm>
              <a:off x="4589463" y="6256338"/>
              <a:ext cx="388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-11</a:t>
              </a:r>
            </a:p>
          </p:txBody>
        </p:sp>
      </p:grpSp>
      <p:sp>
        <p:nvSpPr>
          <p:cNvPr id="3" name="Oval 2"/>
          <p:cNvSpPr/>
          <p:nvPr/>
        </p:nvSpPr>
        <p:spPr>
          <a:xfrm>
            <a:off x="3308350" y="5746750"/>
            <a:ext cx="1917700" cy="714375"/>
          </a:xfrm>
          <a:prstGeom prst="ellipse">
            <a:avLst/>
          </a:prstGeom>
          <a:noFill/>
          <a:ln w="444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endParaRPr>
          </a:p>
        </p:txBody>
      </p:sp>
      <p:grpSp>
        <p:nvGrpSpPr>
          <p:cNvPr id="2" name="Group 1"/>
          <p:cNvGrpSpPr>
            <a:grpSpLocks/>
          </p:cNvGrpSpPr>
          <p:nvPr/>
        </p:nvGrpSpPr>
        <p:grpSpPr bwMode="auto">
          <a:xfrm>
            <a:off x="-80963" y="838200"/>
            <a:ext cx="9197976" cy="4256088"/>
            <a:chOff x="-80963" y="838200"/>
            <a:chExt cx="9197976" cy="4255889"/>
          </a:xfrm>
        </p:grpSpPr>
        <p:sp>
          <p:nvSpPr>
            <p:cNvPr id="13328" name="TextBox 91"/>
            <p:cNvSpPr txBox="1">
              <a:spLocks noChangeArrowheads="1"/>
            </p:cNvSpPr>
            <p:nvPr/>
          </p:nvSpPr>
          <p:spPr bwMode="auto">
            <a:xfrm>
              <a:off x="-486" y="846832"/>
              <a:ext cx="9117499" cy="4247257"/>
            </a:xfrm>
            <a:prstGeom prst="rect">
              <a:avLst/>
            </a:prstGeom>
            <a:solidFill>
              <a:schemeClr val="bg1"/>
            </a:solidFill>
            <a:ln w="28575">
              <a:solidFill>
                <a:srgbClr val="00206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p:txBody>
        </p:sp>
        <p:cxnSp>
          <p:nvCxnSpPr>
            <p:cNvPr id="99" name="直線コネクタ 4"/>
            <p:cNvCxnSpPr/>
            <p:nvPr/>
          </p:nvCxnSpPr>
          <p:spPr bwMode="auto">
            <a:xfrm>
              <a:off x="4249738" y="1855740"/>
              <a:ext cx="0" cy="215889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3330" name="グループ化 6"/>
            <p:cNvGrpSpPr>
              <a:grpSpLocks/>
            </p:cNvGrpSpPr>
            <p:nvPr/>
          </p:nvGrpSpPr>
          <p:grpSpPr bwMode="auto">
            <a:xfrm>
              <a:off x="3519960" y="3397214"/>
              <a:ext cx="1448575" cy="371470"/>
              <a:chOff x="3838700" y="5572125"/>
              <a:chExt cx="1457306" cy="371475"/>
            </a:xfrm>
          </p:grpSpPr>
          <p:sp>
            <p:nvSpPr>
              <p:cNvPr id="101" name="正方形/長方形 5"/>
              <p:cNvSpPr/>
              <p:nvPr/>
            </p:nvSpPr>
            <p:spPr>
              <a:xfrm>
                <a:off x="3838225" y="5572041"/>
                <a:ext cx="725069" cy="371463"/>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sp>
            <p:nvSpPr>
              <p:cNvPr id="102" name="正方形/長方形 35"/>
              <p:cNvSpPr/>
              <p:nvPr/>
            </p:nvSpPr>
            <p:spPr>
              <a:xfrm>
                <a:off x="4571279" y="5572041"/>
                <a:ext cx="725069" cy="371463"/>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grpSp>
        <p:grpSp>
          <p:nvGrpSpPr>
            <p:cNvPr id="103" name="グループ化 37"/>
            <p:cNvGrpSpPr/>
            <p:nvPr/>
          </p:nvGrpSpPr>
          <p:grpSpPr bwMode="auto">
            <a:xfrm>
              <a:off x="4970180" y="3397213"/>
              <a:ext cx="1448556" cy="371470"/>
              <a:chOff x="3838700" y="5572125"/>
              <a:chExt cx="1457306" cy="371475"/>
            </a:xfrm>
            <a:solidFill>
              <a:srgbClr val="CCFFFF"/>
            </a:solidFill>
          </p:grpSpPr>
          <p:sp>
            <p:nvSpPr>
              <p:cNvPr id="104" name="正方形/長方形 38"/>
              <p:cNvSpPr/>
              <p:nvPr/>
            </p:nvSpPr>
            <p:spPr>
              <a:xfrm>
                <a:off x="3838700" y="5572125"/>
                <a:ext cx="724006" cy="37147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sp>
            <p:nvSpPr>
              <p:cNvPr id="105" name="正方形/長方形 39"/>
              <p:cNvSpPr/>
              <p:nvPr/>
            </p:nvSpPr>
            <p:spPr>
              <a:xfrm>
                <a:off x="4572000" y="5572125"/>
                <a:ext cx="724006" cy="37147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grpSp>
        <p:grpSp>
          <p:nvGrpSpPr>
            <p:cNvPr id="116" name="グループ化 40"/>
            <p:cNvGrpSpPr/>
            <p:nvPr/>
          </p:nvGrpSpPr>
          <p:grpSpPr bwMode="auto">
            <a:xfrm>
              <a:off x="2072869" y="3397213"/>
              <a:ext cx="1448556" cy="371470"/>
              <a:chOff x="3838700" y="5572125"/>
              <a:chExt cx="1457306" cy="371475"/>
            </a:xfrm>
            <a:solidFill>
              <a:srgbClr val="99FF99"/>
            </a:solidFill>
          </p:grpSpPr>
          <p:sp>
            <p:nvSpPr>
              <p:cNvPr id="117" name="正方形/長方形 41"/>
              <p:cNvSpPr/>
              <p:nvPr/>
            </p:nvSpPr>
            <p:spPr>
              <a:xfrm>
                <a:off x="3838700" y="5572125"/>
                <a:ext cx="724006" cy="37147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sp>
            <p:nvSpPr>
              <p:cNvPr id="118" name="正方形/長方形 42"/>
              <p:cNvSpPr/>
              <p:nvPr/>
            </p:nvSpPr>
            <p:spPr>
              <a:xfrm>
                <a:off x="4572000" y="5572125"/>
                <a:ext cx="724006" cy="37147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grpSp>
        <p:grpSp>
          <p:nvGrpSpPr>
            <p:cNvPr id="119" name="グループ化 43"/>
            <p:cNvGrpSpPr/>
            <p:nvPr/>
          </p:nvGrpSpPr>
          <p:grpSpPr bwMode="auto">
            <a:xfrm>
              <a:off x="629149" y="3397213"/>
              <a:ext cx="1448556" cy="371470"/>
              <a:chOff x="3838700" y="5572125"/>
              <a:chExt cx="1457306" cy="371475"/>
            </a:xfrm>
            <a:solidFill>
              <a:srgbClr val="FFCCCC"/>
            </a:solidFill>
          </p:grpSpPr>
          <p:sp>
            <p:nvSpPr>
              <p:cNvPr id="120" name="正方形/長方形 44"/>
              <p:cNvSpPr/>
              <p:nvPr/>
            </p:nvSpPr>
            <p:spPr>
              <a:xfrm>
                <a:off x="3838700" y="5572125"/>
                <a:ext cx="724006" cy="37147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sp>
            <p:nvSpPr>
              <p:cNvPr id="121" name="正方形/長方形 45"/>
              <p:cNvSpPr/>
              <p:nvPr/>
            </p:nvSpPr>
            <p:spPr>
              <a:xfrm>
                <a:off x="4572000" y="5572125"/>
                <a:ext cx="724006" cy="37147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grpSp>
        <p:grpSp>
          <p:nvGrpSpPr>
            <p:cNvPr id="122" name="グループ化 46"/>
            <p:cNvGrpSpPr/>
            <p:nvPr/>
          </p:nvGrpSpPr>
          <p:grpSpPr bwMode="auto">
            <a:xfrm>
              <a:off x="6423547" y="3397213"/>
              <a:ext cx="1448556" cy="371470"/>
              <a:chOff x="3838700" y="5572125"/>
              <a:chExt cx="1457306" cy="371475"/>
            </a:xfrm>
            <a:solidFill>
              <a:srgbClr val="FFCCCC"/>
            </a:solidFill>
          </p:grpSpPr>
          <p:sp>
            <p:nvSpPr>
              <p:cNvPr id="123" name="正方形/長方形 47"/>
              <p:cNvSpPr/>
              <p:nvPr/>
            </p:nvSpPr>
            <p:spPr>
              <a:xfrm>
                <a:off x="3838700" y="5572125"/>
                <a:ext cx="724006" cy="37147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sp>
            <p:nvSpPr>
              <p:cNvPr id="124" name="正方形/長方形 48"/>
              <p:cNvSpPr/>
              <p:nvPr/>
            </p:nvSpPr>
            <p:spPr>
              <a:xfrm>
                <a:off x="4572000" y="5572125"/>
                <a:ext cx="724006" cy="37147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grpSp>
        <p:cxnSp>
          <p:nvCxnSpPr>
            <p:cNvPr id="125" name="直線コネクタ 50"/>
            <p:cNvCxnSpPr/>
            <p:nvPr/>
          </p:nvCxnSpPr>
          <p:spPr bwMode="auto">
            <a:xfrm>
              <a:off x="1355725" y="1998609"/>
              <a:ext cx="0" cy="20160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線コネクタ 51"/>
            <p:cNvCxnSpPr/>
            <p:nvPr/>
          </p:nvCxnSpPr>
          <p:spPr bwMode="auto">
            <a:xfrm>
              <a:off x="2801938" y="1998609"/>
              <a:ext cx="0" cy="20160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線コネクタ 80"/>
            <p:cNvCxnSpPr/>
            <p:nvPr/>
          </p:nvCxnSpPr>
          <p:spPr bwMode="auto">
            <a:xfrm>
              <a:off x="5694363" y="1998609"/>
              <a:ext cx="0" cy="20160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81"/>
            <p:cNvCxnSpPr/>
            <p:nvPr/>
          </p:nvCxnSpPr>
          <p:spPr bwMode="auto">
            <a:xfrm>
              <a:off x="7150100" y="1998609"/>
              <a:ext cx="0" cy="20160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線矢印コネクタ 8"/>
            <p:cNvCxnSpPr/>
            <p:nvPr/>
          </p:nvCxnSpPr>
          <p:spPr bwMode="auto">
            <a:xfrm>
              <a:off x="2076450" y="3955904"/>
              <a:ext cx="1455738"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4" name="直線矢印コネクタ 87"/>
            <p:cNvCxnSpPr/>
            <p:nvPr/>
          </p:nvCxnSpPr>
          <p:spPr bwMode="auto">
            <a:xfrm>
              <a:off x="3519488" y="3955904"/>
              <a:ext cx="1457325"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5" name="直線矢印コネクタ 88"/>
            <p:cNvCxnSpPr/>
            <p:nvPr/>
          </p:nvCxnSpPr>
          <p:spPr bwMode="auto">
            <a:xfrm>
              <a:off x="619125" y="3955904"/>
              <a:ext cx="1457325"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9" name="直線矢印コネクタ 89"/>
            <p:cNvCxnSpPr/>
            <p:nvPr/>
          </p:nvCxnSpPr>
          <p:spPr bwMode="auto">
            <a:xfrm>
              <a:off x="4967288" y="3955904"/>
              <a:ext cx="1455737"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直線コネクタ 90"/>
            <p:cNvCxnSpPr/>
            <p:nvPr/>
          </p:nvCxnSpPr>
          <p:spPr bwMode="auto">
            <a:xfrm>
              <a:off x="2085975" y="2468487"/>
              <a:ext cx="0" cy="154456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3" name="直線コネクタ 91"/>
            <p:cNvCxnSpPr>
              <a:stCxn id="13360" idx="2"/>
            </p:cNvCxnSpPr>
            <p:nvPr/>
          </p:nvCxnSpPr>
          <p:spPr bwMode="auto">
            <a:xfrm>
              <a:off x="3505200" y="2406577"/>
              <a:ext cx="25400" cy="160647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4" name="直線コネクタ 92"/>
            <p:cNvCxnSpPr/>
            <p:nvPr/>
          </p:nvCxnSpPr>
          <p:spPr bwMode="auto">
            <a:xfrm>
              <a:off x="4978400" y="2468487"/>
              <a:ext cx="0" cy="154456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5" name="直線コネクタ 93"/>
            <p:cNvCxnSpPr/>
            <p:nvPr/>
          </p:nvCxnSpPr>
          <p:spPr bwMode="auto">
            <a:xfrm>
              <a:off x="6427788" y="2468487"/>
              <a:ext cx="0" cy="154456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6" name="直線矢印コネクタ 94"/>
            <p:cNvCxnSpPr/>
            <p:nvPr/>
          </p:nvCxnSpPr>
          <p:spPr bwMode="auto">
            <a:xfrm>
              <a:off x="6426200" y="3955904"/>
              <a:ext cx="1457325"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348" name="TextBox 31"/>
            <p:cNvSpPr txBox="1">
              <a:spLocks noChangeArrowheads="1"/>
            </p:cNvSpPr>
            <p:nvPr/>
          </p:nvSpPr>
          <p:spPr bwMode="auto">
            <a:xfrm>
              <a:off x="4028066" y="3921082"/>
              <a:ext cx="422895" cy="70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i="1">
                  <a:solidFill>
                    <a:srgbClr val="00B0F0"/>
                  </a:solidFill>
                  <a:ea typeface="ＭＳ Ｐゴシック" panose="020B0600070205080204" pitchFamily="34" charset="-128"/>
                </a:rPr>
                <a:t>Z</a:t>
              </a:r>
            </a:p>
            <a:p>
              <a:pPr algn="ctr" eaLnBrk="1" hangingPunct="1">
                <a:spcBef>
                  <a:spcPct val="0"/>
                </a:spcBef>
                <a:buFontTx/>
                <a:buNone/>
              </a:pPr>
              <a:r>
                <a:rPr lang="pt-BR" altLang="en-US" sz="2000" b="1" i="1">
                  <a:solidFill>
                    <a:srgbClr val="00B0F0"/>
                  </a:solidFill>
                  <a:ea typeface="ＭＳ Ｐゴシック" panose="020B0600070205080204" pitchFamily="34" charset="-128"/>
                </a:rPr>
                <a:t>0</a:t>
              </a:r>
              <a:endParaRPr lang="en-US" altLang="en-US" sz="2000" b="1" i="1">
                <a:solidFill>
                  <a:srgbClr val="00B0F0"/>
                </a:solidFill>
                <a:ea typeface="ＭＳ Ｐゴシック" panose="020B0600070205080204" pitchFamily="34" charset="-128"/>
              </a:endParaRPr>
            </a:p>
          </p:txBody>
        </p:sp>
        <p:sp>
          <p:nvSpPr>
            <p:cNvPr id="13349" name="TextBox 31"/>
            <p:cNvSpPr txBox="1">
              <a:spLocks noChangeArrowheads="1"/>
            </p:cNvSpPr>
            <p:nvPr/>
          </p:nvSpPr>
          <p:spPr bwMode="auto">
            <a:xfrm>
              <a:off x="1135651" y="3921082"/>
              <a:ext cx="525463" cy="70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i="1">
                  <a:solidFill>
                    <a:srgbClr val="00B0F0"/>
                  </a:solidFill>
                  <a:ea typeface="ＭＳ Ｐゴシック" panose="020B0600070205080204" pitchFamily="34" charset="-128"/>
                </a:rPr>
                <a:t>O</a:t>
              </a:r>
            </a:p>
            <a:p>
              <a:pPr algn="ctr" eaLnBrk="1" hangingPunct="1">
                <a:spcBef>
                  <a:spcPct val="0"/>
                </a:spcBef>
                <a:buFontTx/>
                <a:buNone/>
              </a:pPr>
              <a:r>
                <a:rPr lang="pt-BR" altLang="en-US" sz="2000" b="1" i="1">
                  <a:solidFill>
                    <a:srgbClr val="00B0F0"/>
                  </a:solidFill>
                  <a:ea typeface="ＭＳ Ｐゴシック" panose="020B0600070205080204" pitchFamily="34" charset="-128"/>
                </a:rPr>
                <a:t>+ 2</a:t>
              </a:r>
              <a:endParaRPr lang="en-US" altLang="en-US" sz="2000" b="1" i="1">
                <a:solidFill>
                  <a:srgbClr val="00B0F0"/>
                </a:solidFill>
                <a:ea typeface="ＭＳ Ｐゴシック" panose="020B0600070205080204" pitchFamily="34" charset="-128"/>
              </a:endParaRPr>
            </a:p>
          </p:txBody>
        </p:sp>
        <p:sp>
          <p:nvSpPr>
            <p:cNvPr id="13350" name="TextBox 31"/>
            <p:cNvSpPr txBox="1">
              <a:spLocks noChangeArrowheads="1"/>
            </p:cNvSpPr>
            <p:nvPr/>
          </p:nvSpPr>
          <p:spPr bwMode="auto">
            <a:xfrm>
              <a:off x="2585803" y="3921082"/>
              <a:ext cx="517574" cy="70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i="1">
                  <a:solidFill>
                    <a:srgbClr val="00B0F0"/>
                  </a:solidFill>
                  <a:ea typeface="ＭＳ Ｐゴシック" panose="020B0600070205080204" pitchFamily="34" charset="-128"/>
                </a:rPr>
                <a:t>N</a:t>
              </a:r>
            </a:p>
            <a:p>
              <a:pPr algn="ctr" eaLnBrk="1" hangingPunct="1">
                <a:spcBef>
                  <a:spcPct val="0"/>
                </a:spcBef>
                <a:buFontTx/>
                <a:buNone/>
              </a:pPr>
              <a:r>
                <a:rPr lang="pt-BR" altLang="en-US" sz="2000" b="1" i="1">
                  <a:solidFill>
                    <a:srgbClr val="00B0F0"/>
                  </a:solidFill>
                  <a:ea typeface="ＭＳ Ｐゴシック" panose="020B0600070205080204" pitchFamily="34" charset="-128"/>
                </a:rPr>
                <a:t>+ 1</a:t>
              </a:r>
              <a:endParaRPr lang="en-US" altLang="en-US" sz="2000" b="1" i="1">
                <a:solidFill>
                  <a:srgbClr val="00B0F0"/>
                </a:solidFill>
                <a:ea typeface="ＭＳ Ｐゴシック" panose="020B0600070205080204" pitchFamily="34" charset="-128"/>
              </a:endParaRPr>
            </a:p>
          </p:txBody>
        </p:sp>
        <p:sp>
          <p:nvSpPr>
            <p:cNvPr id="13351" name="TextBox 31"/>
            <p:cNvSpPr txBox="1">
              <a:spLocks noChangeArrowheads="1"/>
            </p:cNvSpPr>
            <p:nvPr/>
          </p:nvSpPr>
          <p:spPr bwMode="auto">
            <a:xfrm>
              <a:off x="5400898" y="3903619"/>
              <a:ext cx="582271" cy="70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i="1">
                  <a:solidFill>
                    <a:srgbClr val="00B0F0"/>
                  </a:solidFill>
                  <a:ea typeface="ＭＳ Ｐゴシック" panose="020B0600070205080204" pitchFamily="34" charset="-128"/>
                </a:rPr>
                <a:t>A</a:t>
              </a:r>
            </a:p>
            <a:p>
              <a:pPr algn="ctr" eaLnBrk="1" hangingPunct="1">
                <a:spcBef>
                  <a:spcPct val="0"/>
                </a:spcBef>
                <a:buFontTx/>
                <a:buNone/>
              </a:pPr>
              <a:r>
                <a:rPr lang="pt-BR" altLang="en-US" sz="2000" b="1" i="1">
                  <a:solidFill>
                    <a:srgbClr val="00B0F0"/>
                  </a:solidFill>
                  <a:ea typeface="ＭＳ Ｐゴシック" panose="020B0600070205080204" pitchFamily="34" charset="-128"/>
                </a:rPr>
                <a:t>- 1</a:t>
              </a:r>
              <a:endParaRPr lang="en-US" altLang="en-US" sz="2000" b="1" i="1">
                <a:solidFill>
                  <a:srgbClr val="00B0F0"/>
                </a:solidFill>
                <a:ea typeface="ＭＳ Ｐゴシック" panose="020B0600070205080204" pitchFamily="34" charset="-128"/>
              </a:endParaRPr>
            </a:p>
          </p:txBody>
        </p:sp>
        <p:sp>
          <p:nvSpPr>
            <p:cNvPr id="13352" name="TextBox 31"/>
            <p:cNvSpPr txBox="1">
              <a:spLocks noChangeArrowheads="1"/>
            </p:cNvSpPr>
            <p:nvPr/>
          </p:nvSpPr>
          <p:spPr bwMode="auto">
            <a:xfrm>
              <a:off x="6855784" y="3903619"/>
              <a:ext cx="582271" cy="70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i="1">
                  <a:solidFill>
                    <a:srgbClr val="00B0F0"/>
                  </a:solidFill>
                  <a:ea typeface="ＭＳ Ｐゴシック" panose="020B0600070205080204" pitchFamily="34" charset="-128"/>
                </a:rPr>
                <a:t>B</a:t>
              </a:r>
            </a:p>
            <a:p>
              <a:pPr algn="ctr" eaLnBrk="1" hangingPunct="1">
                <a:spcBef>
                  <a:spcPct val="0"/>
                </a:spcBef>
                <a:buFontTx/>
                <a:buNone/>
              </a:pPr>
              <a:r>
                <a:rPr lang="pt-BR" altLang="en-US" sz="2000" b="1" i="1">
                  <a:solidFill>
                    <a:srgbClr val="00B0F0"/>
                  </a:solidFill>
                  <a:ea typeface="ＭＳ Ｐゴシック" panose="020B0600070205080204" pitchFamily="34" charset="-128"/>
                </a:rPr>
                <a:t>- 2</a:t>
              </a:r>
              <a:endParaRPr lang="en-US" altLang="en-US" sz="2000" b="1" i="1">
                <a:solidFill>
                  <a:srgbClr val="00B0F0"/>
                </a:solidFill>
                <a:ea typeface="ＭＳ Ｐゴシック" panose="020B0600070205080204" pitchFamily="34" charset="-128"/>
              </a:endParaRPr>
            </a:p>
          </p:txBody>
        </p:sp>
        <p:cxnSp>
          <p:nvCxnSpPr>
            <p:cNvPr id="212" name="直線矢印コネクタ 100"/>
            <p:cNvCxnSpPr/>
            <p:nvPr/>
          </p:nvCxnSpPr>
          <p:spPr bwMode="auto">
            <a:xfrm>
              <a:off x="3519488" y="2849469"/>
              <a:ext cx="720725"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直線矢印コネクタ 101"/>
            <p:cNvCxnSpPr/>
            <p:nvPr/>
          </p:nvCxnSpPr>
          <p:spPr bwMode="auto">
            <a:xfrm>
              <a:off x="4249738" y="2849469"/>
              <a:ext cx="727075"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355" name="TextBox 31"/>
            <p:cNvSpPr txBox="1">
              <a:spLocks noChangeArrowheads="1"/>
            </p:cNvSpPr>
            <p:nvPr/>
          </p:nvSpPr>
          <p:spPr bwMode="auto">
            <a:xfrm>
              <a:off x="3579923" y="2525688"/>
              <a:ext cx="836323" cy="40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000000"/>
                  </a:solidFill>
                  <a:ea typeface="ＭＳ Ｐゴシック" panose="020B0600070205080204" pitchFamily="34" charset="-128"/>
                </a:rPr>
                <a:t>7.5°</a:t>
              </a:r>
            </a:p>
          </p:txBody>
        </p:sp>
        <p:sp>
          <p:nvSpPr>
            <p:cNvPr id="13356" name="TextBox 31"/>
            <p:cNvSpPr txBox="1">
              <a:spLocks noChangeArrowheads="1"/>
            </p:cNvSpPr>
            <p:nvPr/>
          </p:nvSpPr>
          <p:spPr bwMode="auto">
            <a:xfrm>
              <a:off x="4299476" y="2533625"/>
              <a:ext cx="836323" cy="40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000000"/>
                  </a:solidFill>
                  <a:ea typeface="ＭＳ Ｐゴシック" panose="020B0600070205080204" pitchFamily="34" charset="-128"/>
                </a:rPr>
                <a:t>7.5°</a:t>
              </a:r>
            </a:p>
          </p:txBody>
        </p:sp>
        <p:sp>
          <p:nvSpPr>
            <p:cNvPr id="13357" name="TextBox 31"/>
            <p:cNvSpPr txBox="1">
              <a:spLocks noChangeArrowheads="1"/>
            </p:cNvSpPr>
            <p:nvPr/>
          </p:nvSpPr>
          <p:spPr bwMode="auto">
            <a:xfrm>
              <a:off x="3772435" y="2952720"/>
              <a:ext cx="1216614" cy="40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000000"/>
                  </a:solidFill>
                  <a:ea typeface="ＭＳ Ｐゴシック" panose="020B0600070205080204" pitchFamily="34" charset="-128"/>
                </a:rPr>
                <a:t>15°</a:t>
              </a:r>
            </a:p>
          </p:txBody>
        </p:sp>
        <p:cxnSp>
          <p:nvCxnSpPr>
            <p:cNvPr id="217" name="直線矢印コネクタ 105"/>
            <p:cNvCxnSpPr/>
            <p:nvPr/>
          </p:nvCxnSpPr>
          <p:spPr bwMode="auto">
            <a:xfrm>
              <a:off x="3519488" y="3266961"/>
              <a:ext cx="1457325"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359" name="TextBox 31"/>
            <p:cNvSpPr txBox="1">
              <a:spLocks noChangeArrowheads="1"/>
            </p:cNvSpPr>
            <p:nvPr/>
          </p:nvSpPr>
          <p:spPr bwMode="auto">
            <a:xfrm>
              <a:off x="4367329" y="2049445"/>
              <a:ext cx="12260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a:solidFill>
                    <a:srgbClr val="000000"/>
                  </a:solidFill>
                  <a:ea typeface="ＭＳ Ｐゴシック" panose="020B0600070205080204" pitchFamily="34" charset="-128"/>
                </a:rPr>
                <a:t>007.5°</a:t>
              </a:r>
              <a:r>
                <a:rPr lang="en-US" altLang="ja-JP" sz="1600">
                  <a:solidFill>
                    <a:srgbClr val="000000"/>
                  </a:solidFill>
                </a:rPr>
                <a:t>E</a:t>
              </a:r>
              <a:endParaRPr lang="en-US" altLang="en-US" sz="1600">
                <a:solidFill>
                  <a:srgbClr val="000000"/>
                </a:solidFill>
                <a:ea typeface="ＭＳ Ｐゴシック" panose="020B0600070205080204" pitchFamily="34" charset="-128"/>
              </a:endParaRPr>
            </a:p>
          </p:txBody>
        </p:sp>
        <p:sp>
          <p:nvSpPr>
            <p:cNvPr id="13360" name="TextBox 31"/>
            <p:cNvSpPr txBox="1">
              <a:spLocks noChangeArrowheads="1"/>
            </p:cNvSpPr>
            <p:nvPr/>
          </p:nvSpPr>
          <p:spPr bwMode="auto">
            <a:xfrm>
              <a:off x="2809874" y="2068495"/>
              <a:ext cx="13901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a:solidFill>
                    <a:srgbClr val="000000"/>
                  </a:solidFill>
                  <a:ea typeface="ＭＳ Ｐゴシック" panose="020B0600070205080204" pitchFamily="34" charset="-128"/>
                </a:rPr>
                <a:t>007.5°</a:t>
              </a:r>
              <a:r>
                <a:rPr lang="en-US" altLang="ja-JP" sz="1600">
                  <a:solidFill>
                    <a:srgbClr val="000000"/>
                  </a:solidFill>
                </a:rPr>
                <a:t>W</a:t>
              </a:r>
              <a:endParaRPr lang="en-US" altLang="en-US" sz="1600">
                <a:solidFill>
                  <a:srgbClr val="000000"/>
                </a:solidFill>
                <a:ea typeface="ＭＳ Ｐゴシック" panose="020B0600070205080204" pitchFamily="34" charset="-128"/>
              </a:endParaRPr>
            </a:p>
          </p:txBody>
        </p:sp>
        <p:sp>
          <p:nvSpPr>
            <p:cNvPr id="13361" name="TextBox 31"/>
            <p:cNvSpPr txBox="1">
              <a:spLocks noChangeArrowheads="1"/>
            </p:cNvSpPr>
            <p:nvPr/>
          </p:nvSpPr>
          <p:spPr bwMode="auto">
            <a:xfrm>
              <a:off x="5768565" y="2049445"/>
              <a:ext cx="12260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a:solidFill>
                    <a:srgbClr val="000000"/>
                  </a:solidFill>
                  <a:ea typeface="ＭＳ Ｐゴシック" panose="020B0600070205080204" pitchFamily="34" charset="-128"/>
                </a:rPr>
                <a:t>022.5°</a:t>
              </a:r>
              <a:r>
                <a:rPr lang="en-US" altLang="ja-JP" sz="1600">
                  <a:solidFill>
                    <a:srgbClr val="000000"/>
                  </a:solidFill>
                </a:rPr>
                <a:t>E</a:t>
              </a:r>
              <a:endParaRPr lang="en-US" altLang="en-US" sz="1600">
                <a:solidFill>
                  <a:srgbClr val="000000"/>
                </a:solidFill>
                <a:ea typeface="ＭＳ Ｐゴシック" panose="020B0600070205080204" pitchFamily="34" charset="-128"/>
              </a:endParaRPr>
            </a:p>
          </p:txBody>
        </p:sp>
        <p:sp>
          <p:nvSpPr>
            <p:cNvPr id="13362" name="TextBox 31"/>
            <p:cNvSpPr txBox="1">
              <a:spLocks noChangeArrowheads="1"/>
            </p:cNvSpPr>
            <p:nvPr/>
          </p:nvSpPr>
          <p:spPr bwMode="auto">
            <a:xfrm>
              <a:off x="1446510" y="2049445"/>
              <a:ext cx="13507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a:solidFill>
                    <a:srgbClr val="000000"/>
                  </a:solidFill>
                  <a:ea typeface="ＭＳ Ｐゴシック" panose="020B0600070205080204" pitchFamily="34" charset="-128"/>
                </a:rPr>
                <a:t>022.5</a:t>
              </a:r>
              <a:r>
                <a:rPr lang="en-US" altLang="ja-JP" sz="1600">
                  <a:solidFill>
                    <a:srgbClr val="000000"/>
                  </a:solidFill>
                </a:rPr>
                <a:t> </a:t>
              </a:r>
              <a:r>
                <a:rPr lang="en-US" altLang="en-US" sz="1600">
                  <a:solidFill>
                    <a:srgbClr val="000000"/>
                  </a:solidFill>
                  <a:ea typeface="ＭＳ Ｐゴシック" panose="020B0600070205080204" pitchFamily="34" charset="-128"/>
                </a:rPr>
                <a:t>°</a:t>
              </a:r>
              <a:r>
                <a:rPr lang="en-US" altLang="ja-JP" sz="1600">
                  <a:solidFill>
                    <a:srgbClr val="000000"/>
                  </a:solidFill>
                </a:rPr>
                <a:t>W</a:t>
              </a:r>
              <a:endParaRPr lang="en-US" altLang="en-US" sz="1600">
                <a:solidFill>
                  <a:srgbClr val="000000"/>
                </a:solidFill>
                <a:ea typeface="ＭＳ Ｐゴシック" panose="020B0600070205080204" pitchFamily="34" charset="-128"/>
              </a:endParaRPr>
            </a:p>
          </p:txBody>
        </p:sp>
        <p:sp>
          <p:nvSpPr>
            <p:cNvPr id="13363" name="TextBox 31"/>
            <p:cNvSpPr txBox="1">
              <a:spLocks noChangeArrowheads="1"/>
            </p:cNvSpPr>
            <p:nvPr/>
          </p:nvSpPr>
          <p:spPr bwMode="auto">
            <a:xfrm>
              <a:off x="616499" y="1635114"/>
              <a:ext cx="1459621" cy="40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000000"/>
                  </a:solidFill>
                  <a:ea typeface="ＭＳ Ｐゴシック" panose="020B0600070205080204" pitchFamily="34" charset="-128"/>
                </a:rPr>
                <a:t>030</a:t>
              </a:r>
              <a:r>
                <a:rPr lang="en-US" altLang="en-US" sz="2000" b="1" baseline="30000">
                  <a:solidFill>
                    <a:srgbClr val="000000"/>
                  </a:solidFill>
                  <a:ea typeface="ＭＳ Ｐゴシック" panose="020B0600070205080204" pitchFamily="34" charset="-128"/>
                </a:rPr>
                <a:t>o</a:t>
              </a:r>
              <a:r>
                <a:rPr lang="en-US" altLang="en-US" sz="2000" b="1">
                  <a:solidFill>
                    <a:srgbClr val="000000"/>
                  </a:solidFill>
                  <a:ea typeface="ＭＳ Ｐゴシック" panose="020B0600070205080204" pitchFamily="34" charset="-128"/>
                </a:rPr>
                <a:t> W</a:t>
              </a:r>
            </a:p>
          </p:txBody>
        </p:sp>
        <p:cxnSp>
          <p:nvCxnSpPr>
            <p:cNvPr id="223" name="直線コネクタ 114"/>
            <p:cNvCxnSpPr/>
            <p:nvPr/>
          </p:nvCxnSpPr>
          <p:spPr bwMode="auto">
            <a:xfrm>
              <a:off x="627063" y="2468487"/>
              <a:ext cx="0" cy="154456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65" name="TextBox 31"/>
            <p:cNvSpPr txBox="1">
              <a:spLocks noChangeArrowheads="1"/>
            </p:cNvSpPr>
            <p:nvPr/>
          </p:nvSpPr>
          <p:spPr bwMode="auto">
            <a:xfrm>
              <a:off x="84724" y="2049445"/>
              <a:ext cx="13617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a:solidFill>
                    <a:srgbClr val="000000"/>
                  </a:solidFill>
                  <a:ea typeface="ＭＳ Ｐゴシック" panose="020B0600070205080204" pitchFamily="34" charset="-128"/>
                </a:rPr>
                <a:t>037.5</a:t>
              </a:r>
              <a:r>
                <a:rPr lang="en-US" altLang="ja-JP" sz="1600">
                  <a:solidFill>
                    <a:srgbClr val="000000"/>
                  </a:solidFill>
                </a:rPr>
                <a:t> </a:t>
              </a:r>
              <a:r>
                <a:rPr lang="en-US" altLang="en-US" sz="1600">
                  <a:solidFill>
                    <a:srgbClr val="000000"/>
                  </a:solidFill>
                  <a:ea typeface="ＭＳ Ｐゴシック" panose="020B0600070205080204" pitchFamily="34" charset="-128"/>
                </a:rPr>
                <a:t>°</a:t>
              </a:r>
              <a:r>
                <a:rPr lang="en-US" altLang="ja-JP" sz="1600">
                  <a:solidFill>
                    <a:srgbClr val="000000"/>
                  </a:solidFill>
                </a:rPr>
                <a:t>W</a:t>
              </a:r>
              <a:endParaRPr lang="en-US" altLang="en-US" sz="1600">
                <a:solidFill>
                  <a:srgbClr val="000000"/>
                </a:solidFill>
                <a:ea typeface="ＭＳ Ｐゴシック" panose="020B0600070205080204" pitchFamily="34" charset="-128"/>
              </a:endParaRPr>
            </a:p>
          </p:txBody>
        </p:sp>
        <p:cxnSp>
          <p:nvCxnSpPr>
            <p:cNvPr id="225" name="直線コネクタ 116"/>
            <p:cNvCxnSpPr/>
            <p:nvPr/>
          </p:nvCxnSpPr>
          <p:spPr bwMode="auto">
            <a:xfrm flipH="1">
              <a:off x="7869238" y="2468487"/>
              <a:ext cx="15875" cy="154456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67" name="TextBox 31"/>
            <p:cNvSpPr txBox="1">
              <a:spLocks noChangeArrowheads="1"/>
            </p:cNvSpPr>
            <p:nvPr/>
          </p:nvSpPr>
          <p:spPr bwMode="auto">
            <a:xfrm>
              <a:off x="7207672" y="2049445"/>
              <a:ext cx="12276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a:solidFill>
                    <a:srgbClr val="000000"/>
                  </a:solidFill>
                  <a:ea typeface="ＭＳ Ｐゴシック" panose="020B0600070205080204" pitchFamily="34" charset="-128"/>
                </a:rPr>
                <a:t>037.5°</a:t>
              </a:r>
              <a:r>
                <a:rPr lang="en-US" altLang="ja-JP" sz="1600">
                  <a:solidFill>
                    <a:srgbClr val="000000"/>
                  </a:solidFill>
                </a:rPr>
                <a:t>E</a:t>
              </a:r>
              <a:endParaRPr lang="en-US" altLang="en-US" sz="1600">
                <a:solidFill>
                  <a:srgbClr val="000000"/>
                </a:solidFill>
                <a:ea typeface="ＭＳ Ｐゴシック" panose="020B0600070205080204" pitchFamily="34" charset="-128"/>
              </a:endParaRPr>
            </a:p>
          </p:txBody>
        </p:sp>
        <p:sp>
          <p:nvSpPr>
            <p:cNvPr id="4" name="TextBox 31"/>
            <p:cNvSpPr txBox="1">
              <a:spLocks noChangeArrowheads="1"/>
            </p:cNvSpPr>
            <p:nvPr/>
          </p:nvSpPr>
          <p:spPr bwMode="auto">
            <a:xfrm>
              <a:off x="-80963" y="838200"/>
              <a:ext cx="5565494" cy="46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rgbClr val="000000"/>
                  </a:solidFill>
                  <a:ea typeface="ＭＳ Ｐゴシック" panose="020B0600070205080204" pitchFamily="34" charset="-128"/>
                </a:rPr>
                <a:t>- 23 of time zones are </a:t>
              </a:r>
              <a:r>
                <a:rPr lang="en-US" altLang="ja-JP" sz="2400" b="1">
                  <a:solidFill>
                    <a:srgbClr val="FF0000"/>
                  </a:solidFill>
                </a:rPr>
                <a:t>15</a:t>
              </a:r>
              <a:r>
                <a:rPr lang="en-US" altLang="en-US" sz="2400" b="1">
                  <a:solidFill>
                    <a:srgbClr val="FF0000"/>
                  </a:solidFill>
                  <a:ea typeface="ＭＳ Ｐゴシック" panose="020B0600070205080204" pitchFamily="34" charset="-128"/>
                </a:rPr>
                <a:t>°</a:t>
              </a:r>
              <a:r>
                <a:rPr lang="en-US" altLang="ja-JP" sz="2400">
                  <a:solidFill>
                    <a:srgbClr val="000000"/>
                  </a:solidFill>
                </a:rPr>
                <a:t> wide.</a:t>
              </a:r>
              <a:endParaRPr lang="en-US" altLang="en-US" sz="2400">
                <a:solidFill>
                  <a:srgbClr val="000000"/>
                </a:solidFill>
                <a:ea typeface="ＭＳ Ｐゴシック" panose="020B0600070205080204" pitchFamily="34" charset="-128"/>
              </a:endParaRPr>
            </a:p>
          </p:txBody>
        </p:sp>
        <p:sp>
          <p:nvSpPr>
            <p:cNvPr id="13369" name="TextBox 31"/>
            <p:cNvSpPr txBox="1">
              <a:spLocks noChangeArrowheads="1"/>
            </p:cNvSpPr>
            <p:nvPr/>
          </p:nvSpPr>
          <p:spPr bwMode="auto">
            <a:xfrm>
              <a:off x="6445513" y="1635114"/>
              <a:ext cx="1459621" cy="40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000000"/>
                  </a:solidFill>
                  <a:ea typeface="ＭＳ Ｐゴシック" panose="020B0600070205080204" pitchFamily="34" charset="-128"/>
                </a:rPr>
                <a:t>030</a:t>
              </a:r>
              <a:r>
                <a:rPr lang="en-US" altLang="en-US" sz="2000" b="1" baseline="30000">
                  <a:solidFill>
                    <a:srgbClr val="000000"/>
                  </a:solidFill>
                  <a:ea typeface="ＭＳ Ｐゴシック" panose="020B0600070205080204" pitchFamily="34" charset="-128"/>
                </a:rPr>
                <a:t>o</a:t>
              </a:r>
              <a:r>
                <a:rPr lang="en-US" altLang="en-US" sz="2000" b="1">
                  <a:solidFill>
                    <a:srgbClr val="000000"/>
                  </a:solidFill>
                  <a:ea typeface="ＭＳ Ｐゴシック" panose="020B0600070205080204" pitchFamily="34" charset="-128"/>
                </a:rPr>
                <a:t> E</a:t>
              </a:r>
            </a:p>
          </p:txBody>
        </p:sp>
        <p:sp>
          <p:nvSpPr>
            <p:cNvPr id="5" name="TextBox 31"/>
            <p:cNvSpPr txBox="1">
              <a:spLocks noChangeArrowheads="1"/>
            </p:cNvSpPr>
            <p:nvPr/>
          </p:nvSpPr>
          <p:spPr bwMode="auto">
            <a:xfrm>
              <a:off x="2088744" y="1587489"/>
              <a:ext cx="1459620" cy="40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000000"/>
                  </a:solidFill>
                  <a:ea typeface="ＭＳ Ｐゴシック" panose="020B0600070205080204" pitchFamily="34" charset="-128"/>
                </a:rPr>
                <a:t>015</a:t>
              </a:r>
              <a:r>
                <a:rPr lang="en-US" altLang="en-US" sz="2000" b="1" baseline="30000">
                  <a:solidFill>
                    <a:srgbClr val="000000"/>
                  </a:solidFill>
                  <a:ea typeface="ＭＳ Ｐゴシック" panose="020B0600070205080204" pitchFamily="34" charset="-128"/>
                </a:rPr>
                <a:t>o</a:t>
              </a:r>
              <a:r>
                <a:rPr lang="en-US" altLang="en-US" sz="2000" b="1">
                  <a:solidFill>
                    <a:srgbClr val="000000"/>
                  </a:solidFill>
                  <a:ea typeface="ＭＳ Ｐゴシック" panose="020B0600070205080204" pitchFamily="34" charset="-128"/>
                </a:rPr>
                <a:t> W</a:t>
              </a:r>
            </a:p>
          </p:txBody>
        </p:sp>
        <p:sp>
          <p:nvSpPr>
            <p:cNvPr id="13371" name="TextBox 31"/>
            <p:cNvSpPr txBox="1">
              <a:spLocks noChangeArrowheads="1"/>
            </p:cNvSpPr>
            <p:nvPr/>
          </p:nvSpPr>
          <p:spPr bwMode="auto">
            <a:xfrm>
              <a:off x="5118442" y="1635114"/>
              <a:ext cx="1459620" cy="40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000000"/>
                  </a:solidFill>
                  <a:ea typeface="ＭＳ Ｐゴシック" panose="020B0600070205080204" pitchFamily="34" charset="-128"/>
                </a:rPr>
                <a:t>015</a:t>
              </a:r>
              <a:r>
                <a:rPr lang="en-US" altLang="en-US" sz="2000" b="1" baseline="30000">
                  <a:solidFill>
                    <a:srgbClr val="000000"/>
                  </a:solidFill>
                  <a:ea typeface="ＭＳ Ｐゴシック" panose="020B0600070205080204" pitchFamily="34" charset="-128"/>
                </a:rPr>
                <a:t>o</a:t>
              </a:r>
              <a:r>
                <a:rPr lang="en-US" altLang="en-US" sz="2000" b="1">
                  <a:solidFill>
                    <a:srgbClr val="000000"/>
                  </a:solidFill>
                  <a:ea typeface="ＭＳ Ｐゴシック" panose="020B0600070205080204" pitchFamily="34" charset="-128"/>
                </a:rPr>
                <a:t> E</a:t>
              </a:r>
            </a:p>
          </p:txBody>
        </p:sp>
        <p:sp>
          <p:nvSpPr>
            <p:cNvPr id="13372" name="TextBox 31"/>
            <p:cNvSpPr txBox="1">
              <a:spLocks noChangeArrowheads="1"/>
            </p:cNvSpPr>
            <p:nvPr/>
          </p:nvSpPr>
          <p:spPr bwMode="auto">
            <a:xfrm>
              <a:off x="3521538" y="1249356"/>
              <a:ext cx="1450152" cy="70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FF0000"/>
                  </a:solidFill>
                  <a:ea typeface="ＭＳ Ｐゴシック" panose="020B0600070205080204" pitchFamily="34" charset="-128"/>
                </a:rPr>
                <a:t>Prime Meridian</a:t>
              </a:r>
            </a:p>
          </p:txBody>
        </p:sp>
      </p:grpSp>
      <p:pic>
        <p:nvPicPr>
          <p:cNvPr id="238" name="Picture 32" descr="クリックすると新しいウィンドウで開きます"/>
          <p:cNvPicPr>
            <a:picLocks noChangeAspect="1" noChangeArrowheads="1"/>
          </p:cNvPicPr>
          <p:nvPr/>
        </p:nvPicPr>
        <p:blipFill>
          <a:blip r:embed="rId4">
            <a:extLst>
              <a:ext uri="{28A0092B-C50C-407E-A947-70E740481C1C}">
                <a14:useLocalDpi xmlns:a14="http://schemas.microsoft.com/office/drawing/2010/main" val="0"/>
              </a:ext>
            </a:extLst>
          </a:blip>
          <a:srcRect l="16800" t="3200" r="4800" b="3200"/>
          <a:stretch>
            <a:fillRect/>
          </a:stretch>
        </p:blipFill>
        <p:spPr bwMode="auto">
          <a:xfrm>
            <a:off x="7237413" y="53975"/>
            <a:ext cx="1843087" cy="164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68" name="TextBox 31"/>
          <p:cNvSpPr txBox="1">
            <a:spLocks noChangeArrowheads="1"/>
          </p:cNvSpPr>
          <p:nvPr/>
        </p:nvSpPr>
        <p:spPr bwMode="auto">
          <a:xfrm>
            <a:off x="860425" y="4711700"/>
            <a:ext cx="3175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a:solidFill>
                  <a:srgbClr val="C0504D"/>
                </a:solidFill>
                <a:ea typeface="ＭＳ Ｐゴシック" panose="020B0600070205080204" pitchFamily="34" charset="-128"/>
              </a:rPr>
              <a:t>Subtract(-)  1 Hour</a:t>
            </a:r>
          </a:p>
        </p:txBody>
      </p:sp>
      <p:cxnSp>
        <p:nvCxnSpPr>
          <p:cNvPr id="234" name="Straight Arrow Connector 233"/>
          <p:cNvCxnSpPr/>
          <p:nvPr/>
        </p:nvCxnSpPr>
        <p:spPr bwMode="auto">
          <a:xfrm flipH="1">
            <a:off x="765175" y="4678363"/>
            <a:ext cx="3270250"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p:nvPr/>
        </p:nvCxnSpPr>
        <p:spPr bwMode="auto">
          <a:xfrm>
            <a:off x="4459288" y="4678363"/>
            <a:ext cx="3273425"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3370" name="TextBox 31"/>
          <p:cNvSpPr txBox="1">
            <a:spLocks noChangeArrowheads="1"/>
          </p:cNvSpPr>
          <p:nvPr/>
        </p:nvSpPr>
        <p:spPr bwMode="auto">
          <a:xfrm>
            <a:off x="4557713" y="4711700"/>
            <a:ext cx="3152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a:solidFill>
                  <a:srgbClr val="002060"/>
                </a:solidFill>
                <a:ea typeface="ＭＳ Ｐゴシック" panose="020B0600070205080204" pitchFamily="34" charset="-128"/>
              </a:rPr>
              <a:t>Add(+)  1 Hour</a:t>
            </a: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2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53" presetClass="entr" presetSubtype="1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36"/>
                                        </p:tgtEl>
                                        <p:attrNameLst>
                                          <p:attrName>style.visibility</p:attrName>
                                        </p:attrNameLst>
                                      </p:cBhvr>
                                      <p:to>
                                        <p:strVal val="visible"/>
                                      </p:to>
                                    </p:set>
                                    <p:animEffect transition="in" filter="wipe(left)">
                                      <p:cBhvr>
                                        <p:cTn id="22" dur="500"/>
                                        <p:tgtEl>
                                          <p:spTgt spid="2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37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2" fill="hold" nodeType="clickEffect">
                                  <p:stCondLst>
                                    <p:cond delay="0"/>
                                  </p:stCondLst>
                                  <p:childTnLst>
                                    <p:set>
                                      <p:cBhvr>
                                        <p:cTn id="30" dur="1" fill="hold">
                                          <p:stCondLst>
                                            <p:cond delay="0"/>
                                          </p:stCondLst>
                                        </p:cTn>
                                        <p:tgtEl>
                                          <p:spTgt spid="234"/>
                                        </p:tgtEl>
                                        <p:attrNameLst>
                                          <p:attrName>style.visibility</p:attrName>
                                        </p:attrNameLst>
                                      </p:cBhvr>
                                      <p:to>
                                        <p:strVal val="visible"/>
                                      </p:to>
                                    </p:set>
                                    <p:animEffect transition="in" filter="wipe(right)">
                                      <p:cBhvr>
                                        <p:cTn id="31" dur="500"/>
                                        <p:tgtEl>
                                          <p:spTgt spid="23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3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368" grpId="0"/>
      <p:bldP spid="1337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1"/>
          <p:cNvSpPr txBox="1">
            <a:spLocks noChangeArrowheads="1"/>
          </p:cNvSpPr>
          <p:nvPr/>
        </p:nvSpPr>
        <p:spPr bwMode="auto">
          <a:xfrm>
            <a:off x="0" y="0"/>
            <a:ext cx="9144000" cy="7016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p:txBody>
      </p:sp>
      <p:sp>
        <p:nvSpPr>
          <p:cNvPr id="15363" name="Rectangle 2"/>
          <p:cNvSpPr txBox="1">
            <a:spLocks noChangeArrowheads="1"/>
          </p:cNvSpPr>
          <p:nvPr/>
        </p:nvSpPr>
        <p:spPr bwMode="auto">
          <a:xfrm>
            <a:off x="-26988" y="-76200"/>
            <a:ext cx="914400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a:solidFill>
                  <a:srgbClr val="C00000"/>
                </a:solidFill>
              </a:rPr>
              <a:t>Time Zones</a:t>
            </a:r>
          </a:p>
        </p:txBody>
      </p:sp>
      <p:pic>
        <p:nvPicPr>
          <p:cNvPr id="15364" name="Picture 12" descr="「world map time zones printable」の画像検索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25" y="839788"/>
            <a:ext cx="9190038" cy="533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4" name="直線コネクタ 2"/>
          <p:cNvCxnSpPr/>
          <p:nvPr/>
        </p:nvCxnSpPr>
        <p:spPr>
          <a:xfrm>
            <a:off x="4281488" y="1023938"/>
            <a:ext cx="0" cy="4808537"/>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5366" name="Group 56335"/>
          <p:cNvGrpSpPr>
            <a:grpSpLocks/>
          </p:cNvGrpSpPr>
          <p:nvPr/>
        </p:nvGrpSpPr>
        <p:grpSpPr bwMode="auto">
          <a:xfrm>
            <a:off x="8509000" y="1039813"/>
            <a:ext cx="517525" cy="4979987"/>
            <a:chOff x="8509577" y="1039287"/>
            <a:chExt cx="517526" cy="4980513"/>
          </a:xfrm>
        </p:grpSpPr>
        <p:cxnSp>
          <p:nvCxnSpPr>
            <p:cNvPr id="106" name="直線コネクタ 93"/>
            <p:cNvCxnSpPr/>
            <p:nvPr/>
          </p:nvCxnSpPr>
          <p:spPr bwMode="auto">
            <a:xfrm>
              <a:off x="8744527" y="1039287"/>
              <a:ext cx="9525" cy="611252"/>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直線コネクタ 95"/>
            <p:cNvCxnSpPr/>
            <p:nvPr/>
          </p:nvCxnSpPr>
          <p:spPr bwMode="auto">
            <a:xfrm>
              <a:off x="8754052" y="1668003"/>
              <a:ext cx="271464" cy="338173"/>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直線コネクタ 99"/>
            <p:cNvCxnSpPr/>
            <p:nvPr/>
          </p:nvCxnSpPr>
          <p:spPr bwMode="auto">
            <a:xfrm flipH="1">
              <a:off x="8509577" y="2118901"/>
              <a:ext cx="508001" cy="498528"/>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直線コネクタ 101"/>
            <p:cNvCxnSpPr/>
            <p:nvPr/>
          </p:nvCxnSpPr>
          <p:spPr bwMode="auto">
            <a:xfrm>
              <a:off x="9027103" y="2006176"/>
              <a:ext cx="0" cy="109550"/>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直線コネクタ 103"/>
            <p:cNvCxnSpPr/>
            <p:nvPr/>
          </p:nvCxnSpPr>
          <p:spPr bwMode="auto">
            <a:xfrm>
              <a:off x="8511165" y="2622191"/>
              <a:ext cx="238125" cy="176232"/>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線コネクタ 105"/>
            <p:cNvCxnSpPr/>
            <p:nvPr/>
          </p:nvCxnSpPr>
          <p:spPr bwMode="auto">
            <a:xfrm>
              <a:off x="8749290" y="2798423"/>
              <a:ext cx="0" cy="1544800"/>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直線コネクタ 108"/>
            <p:cNvCxnSpPr/>
            <p:nvPr/>
          </p:nvCxnSpPr>
          <p:spPr bwMode="auto">
            <a:xfrm>
              <a:off x="8936616" y="4641704"/>
              <a:ext cx="0" cy="844639"/>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直線コネクタ 109"/>
            <p:cNvCxnSpPr/>
            <p:nvPr/>
          </p:nvCxnSpPr>
          <p:spPr bwMode="auto">
            <a:xfrm>
              <a:off x="8749290" y="4341636"/>
              <a:ext cx="184150" cy="293718"/>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直線コネクタ 112"/>
            <p:cNvCxnSpPr/>
            <p:nvPr/>
          </p:nvCxnSpPr>
          <p:spPr bwMode="auto">
            <a:xfrm>
              <a:off x="8754052" y="5700679"/>
              <a:ext cx="0" cy="319121"/>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bwMode="auto">
            <a:xfrm flipV="1">
              <a:off x="8754052" y="5494282"/>
              <a:ext cx="179388" cy="206397"/>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367" name="Group 88"/>
          <p:cNvGrpSpPr>
            <a:grpSpLocks/>
          </p:cNvGrpSpPr>
          <p:nvPr/>
        </p:nvGrpSpPr>
        <p:grpSpPr bwMode="auto">
          <a:xfrm>
            <a:off x="15875" y="5965825"/>
            <a:ext cx="8964613" cy="449263"/>
            <a:chOff x="5314950" y="6093070"/>
            <a:chExt cx="8964613" cy="448771"/>
          </a:xfrm>
        </p:grpSpPr>
        <p:sp>
          <p:nvSpPr>
            <p:cNvPr id="15448" name="TextBox 30"/>
            <p:cNvSpPr txBox="1">
              <a:spLocks noChangeArrowheads="1"/>
            </p:cNvSpPr>
            <p:nvPr/>
          </p:nvSpPr>
          <p:spPr bwMode="auto">
            <a:xfrm>
              <a:off x="6480175" y="6096000"/>
              <a:ext cx="301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U</a:t>
              </a:r>
            </a:p>
          </p:txBody>
        </p:sp>
        <p:sp>
          <p:nvSpPr>
            <p:cNvPr id="15449" name="TextBox 30"/>
            <p:cNvSpPr txBox="1">
              <a:spLocks noChangeArrowheads="1"/>
            </p:cNvSpPr>
            <p:nvPr/>
          </p:nvSpPr>
          <p:spPr bwMode="auto">
            <a:xfrm>
              <a:off x="6858000" y="6096000"/>
              <a:ext cx="273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T</a:t>
              </a:r>
            </a:p>
          </p:txBody>
        </p:sp>
        <p:sp>
          <p:nvSpPr>
            <p:cNvPr id="15450" name="TextBox 30"/>
            <p:cNvSpPr txBox="1">
              <a:spLocks noChangeArrowheads="1"/>
            </p:cNvSpPr>
            <p:nvPr/>
          </p:nvSpPr>
          <p:spPr bwMode="auto">
            <a:xfrm>
              <a:off x="6119813" y="6096000"/>
              <a:ext cx="290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V</a:t>
              </a:r>
            </a:p>
          </p:txBody>
        </p:sp>
        <p:sp>
          <p:nvSpPr>
            <p:cNvPr id="15451" name="TextBox 30"/>
            <p:cNvSpPr txBox="1">
              <a:spLocks noChangeArrowheads="1"/>
            </p:cNvSpPr>
            <p:nvPr/>
          </p:nvSpPr>
          <p:spPr bwMode="auto">
            <a:xfrm>
              <a:off x="5730875" y="6096000"/>
              <a:ext cx="347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W</a:t>
              </a:r>
            </a:p>
          </p:txBody>
        </p:sp>
        <p:sp>
          <p:nvSpPr>
            <p:cNvPr id="15452" name="TextBox 30"/>
            <p:cNvSpPr txBox="1">
              <a:spLocks noChangeArrowheads="1"/>
            </p:cNvSpPr>
            <p:nvPr/>
          </p:nvSpPr>
          <p:spPr bwMode="auto">
            <a:xfrm>
              <a:off x="5380038" y="6096000"/>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X</a:t>
              </a:r>
            </a:p>
          </p:txBody>
        </p:sp>
        <p:sp>
          <p:nvSpPr>
            <p:cNvPr id="15453" name="TextBox 30"/>
            <p:cNvSpPr txBox="1">
              <a:spLocks noChangeArrowheads="1"/>
            </p:cNvSpPr>
            <p:nvPr/>
          </p:nvSpPr>
          <p:spPr bwMode="auto">
            <a:xfrm>
              <a:off x="8340725" y="6096000"/>
              <a:ext cx="2809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P</a:t>
              </a:r>
            </a:p>
          </p:txBody>
        </p:sp>
        <p:sp>
          <p:nvSpPr>
            <p:cNvPr id="15454" name="TextBox 30"/>
            <p:cNvSpPr txBox="1">
              <a:spLocks noChangeArrowheads="1"/>
            </p:cNvSpPr>
            <p:nvPr/>
          </p:nvSpPr>
          <p:spPr bwMode="auto">
            <a:xfrm>
              <a:off x="7964488" y="6096000"/>
              <a:ext cx="3063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Q</a:t>
              </a:r>
            </a:p>
          </p:txBody>
        </p:sp>
        <p:sp>
          <p:nvSpPr>
            <p:cNvPr id="15455" name="TextBox 30"/>
            <p:cNvSpPr txBox="1">
              <a:spLocks noChangeArrowheads="1"/>
            </p:cNvSpPr>
            <p:nvPr/>
          </p:nvSpPr>
          <p:spPr bwMode="auto">
            <a:xfrm>
              <a:off x="7239000" y="6096000"/>
              <a:ext cx="2682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S</a:t>
              </a:r>
            </a:p>
          </p:txBody>
        </p:sp>
        <p:sp>
          <p:nvSpPr>
            <p:cNvPr id="15456" name="TextBox 30"/>
            <p:cNvSpPr txBox="1">
              <a:spLocks noChangeArrowheads="1"/>
            </p:cNvSpPr>
            <p:nvPr/>
          </p:nvSpPr>
          <p:spPr bwMode="auto">
            <a:xfrm>
              <a:off x="7600950" y="6096000"/>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R</a:t>
              </a:r>
            </a:p>
          </p:txBody>
        </p:sp>
        <p:sp>
          <p:nvSpPr>
            <p:cNvPr id="15457" name="TextBox 30"/>
            <p:cNvSpPr txBox="1">
              <a:spLocks noChangeArrowheads="1"/>
            </p:cNvSpPr>
            <p:nvPr/>
          </p:nvSpPr>
          <p:spPr bwMode="auto">
            <a:xfrm>
              <a:off x="8699500" y="6096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O</a:t>
              </a:r>
            </a:p>
          </p:txBody>
        </p:sp>
        <p:sp>
          <p:nvSpPr>
            <p:cNvPr id="15458" name="TextBox 30"/>
            <p:cNvSpPr txBox="1">
              <a:spLocks noChangeArrowheads="1"/>
            </p:cNvSpPr>
            <p:nvPr/>
          </p:nvSpPr>
          <p:spPr bwMode="auto">
            <a:xfrm>
              <a:off x="14014450" y="6093070"/>
              <a:ext cx="2651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Y</a:t>
              </a:r>
            </a:p>
          </p:txBody>
        </p:sp>
        <p:grpSp>
          <p:nvGrpSpPr>
            <p:cNvPr id="15459" name="Group 87"/>
            <p:cNvGrpSpPr>
              <a:grpSpLocks/>
            </p:cNvGrpSpPr>
            <p:nvPr/>
          </p:nvGrpSpPr>
          <p:grpSpPr bwMode="auto">
            <a:xfrm>
              <a:off x="9034463" y="6103691"/>
              <a:ext cx="339725" cy="438150"/>
              <a:chOff x="9034463" y="6103691"/>
              <a:chExt cx="339725" cy="438150"/>
            </a:xfrm>
          </p:grpSpPr>
          <p:sp>
            <p:nvSpPr>
              <p:cNvPr id="15470" name="TextBox 30"/>
              <p:cNvSpPr txBox="1">
                <a:spLocks noChangeArrowheads="1"/>
              </p:cNvSpPr>
              <p:nvPr/>
            </p:nvSpPr>
            <p:spPr bwMode="auto">
              <a:xfrm>
                <a:off x="9051926" y="6103691"/>
                <a:ext cx="303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N</a:t>
                </a:r>
              </a:p>
            </p:txBody>
          </p:sp>
          <p:sp>
            <p:nvSpPr>
              <p:cNvPr id="15471" name="TextBox 30"/>
              <p:cNvSpPr txBox="1">
                <a:spLocks noChangeArrowheads="1"/>
              </p:cNvSpPr>
              <p:nvPr/>
            </p:nvSpPr>
            <p:spPr bwMode="auto">
              <a:xfrm>
                <a:off x="9034463" y="6264029"/>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a:t>
                </a:r>
              </a:p>
            </p:txBody>
          </p:sp>
        </p:grpSp>
        <p:sp>
          <p:nvSpPr>
            <p:cNvPr id="15460" name="TextBox 30"/>
            <p:cNvSpPr txBox="1">
              <a:spLocks noChangeArrowheads="1"/>
            </p:cNvSpPr>
            <p:nvPr/>
          </p:nvSpPr>
          <p:spPr bwMode="auto">
            <a:xfrm>
              <a:off x="8680450"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+2</a:t>
              </a:r>
            </a:p>
          </p:txBody>
        </p:sp>
        <p:sp>
          <p:nvSpPr>
            <p:cNvPr id="15461" name="TextBox 30"/>
            <p:cNvSpPr txBox="1">
              <a:spLocks noChangeArrowheads="1"/>
            </p:cNvSpPr>
            <p:nvPr/>
          </p:nvSpPr>
          <p:spPr bwMode="auto">
            <a:xfrm>
              <a:off x="7947025"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+4</a:t>
              </a:r>
            </a:p>
          </p:txBody>
        </p:sp>
        <p:sp>
          <p:nvSpPr>
            <p:cNvPr id="15462" name="TextBox 30"/>
            <p:cNvSpPr txBox="1">
              <a:spLocks noChangeArrowheads="1"/>
            </p:cNvSpPr>
            <p:nvPr/>
          </p:nvSpPr>
          <p:spPr bwMode="auto">
            <a:xfrm>
              <a:off x="6826250"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+7</a:t>
              </a:r>
            </a:p>
          </p:txBody>
        </p:sp>
        <p:sp>
          <p:nvSpPr>
            <p:cNvPr id="15463" name="TextBox 30"/>
            <p:cNvSpPr txBox="1">
              <a:spLocks noChangeArrowheads="1"/>
            </p:cNvSpPr>
            <p:nvPr/>
          </p:nvSpPr>
          <p:spPr bwMode="auto">
            <a:xfrm>
              <a:off x="7570788"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+5</a:t>
              </a:r>
            </a:p>
          </p:txBody>
        </p:sp>
        <p:sp>
          <p:nvSpPr>
            <p:cNvPr id="15464" name="TextBox 30"/>
            <p:cNvSpPr txBox="1">
              <a:spLocks noChangeArrowheads="1"/>
            </p:cNvSpPr>
            <p:nvPr/>
          </p:nvSpPr>
          <p:spPr bwMode="auto">
            <a:xfrm>
              <a:off x="5314950" y="6256338"/>
              <a:ext cx="4191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+11</a:t>
              </a:r>
            </a:p>
          </p:txBody>
        </p:sp>
        <p:sp>
          <p:nvSpPr>
            <p:cNvPr id="15465" name="TextBox 30"/>
            <p:cNvSpPr txBox="1">
              <a:spLocks noChangeArrowheads="1"/>
            </p:cNvSpPr>
            <p:nvPr/>
          </p:nvSpPr>
          <p:spPr bwMode="auto">
            <a:xfrm>
              <a:off x="7207250"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+6</a:t>
              </a:r>
            </a:p>
          </p:txBody>
        </p:sp>
        <p:sp>
          <p:nvSpPr>
            <p:cNvPr id="15466" name="TextBox 30"/>
            <p:cNvSpPr txBox="1">
              <a:spLocks noChangeArrowheads="1"/>
            </p:cNvSpPr>
            <p:nvPr/>
          </p:nvSpPr>
          <p:spPr bwMode="auto">
            <a:xfrm>
              <a:off x="5695950" y="6256338"/>
              <a:ext cx="4191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+10</a:t>
              </a:r>
            </a:p>
          </p:txBody>
        </p:sp>
        <p:sp>
          <p:nvSpPr>
            <p:cNvPr id="15467" name="TextBox 30"/>
            <p:cNvSpPr txBox="1">
              <a:spLocks noChangeArrowheads="1"/>
            </p:cNvSpPr>
            <p:nvPr/>
          </p:nvSpPr>
          <p:spPr bwMode="auto">
            <a:xfrm>
              <a:off x="6096000"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+9</a:t>
              </a:r>
            </a:p>
          </p:txBody>
        </p:sp>
        <p:sp>
          <p:nvSpPr>
            <p:cNvPr id="15468" name="TextBox 30"/>
            <p:cNvSpPr txBox="1">
              <a:spLocks noChangeArrowheads="1"/>
            </p:cNvSpPr>
            <p:nvPr/>
          </p:nvSpPr>
          <p:spPr bwMode="auto">
            <a:xfrm>
              <a:off x="6457950"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+8</a:t>
              </a:r>
            </a:p>
          </p:txBody>
        </p:sp>
        <p:sp>
          <p:nvSpPr>
            <p:cNvPr id="15469" name="TextBox 30"/>
            <p:cNvSpPr txBox="1">
              <a:spLocks noChangeArrowheads="1"/>
            </p:cNvSpPr>
            <p:nvPr/>
          </p:nvSpPr>
          <p:spPr bwMode="auto">
            <a:xfrm>
              <a:off x="8312150"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+3</a:t>
              </a:r>
            </a:p>
          </p:txBody>
        </p:sp>
      </p:grpSp>
      <p:grpSp>
        <p:nvGrpSpPr>
          <p:cNvPr id="15368" name="Group 86"/>
          <p:cNvGrpSpPr>
            <a:grpSpLocks/>
          </p:cNvGrpSpPr>
          <p:nvPr/>
        </p:nvGrpSpPr>
        <p:grpSpPr bwMode="auto">
          <a:xfrm>
            <a:off x="4143375" y="5969000"/>
            <a:ext cx="4665663" cy="438150"/>
            <a:chOff x="515938" y="6096000"/>
            <a:chExt cx="4665662" cy="438150"/>
          </a:xfrm>
        </p:grpSpPr>
        <p:sp>
          <p:nvSpPr>
            <p:cNvPr id="15424" name="TextBox 30"/>
            <p:cNvSpPr txBox="1">
              <a:spLocks noChangeArrowheads="1"/>
            </p:cNvSpPr>
            <p:nvPr/>
          </p:nvSpPr>
          <p:spPr bwMode="auto">
            <a:xfrm>
              <a:off x="515938" y="6096000"/>
              <a:ext cx="2714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Z</a:t>
              </a:r>
            </a:p>
          </p:txBody>
        </p:sp>
        <p:sp>
          <p:nvSpPr>
            <p:cNvPr id="15425" name="TextBox 30"/>
            <p:cNvSpPr txBox="1">
              <a:spLocks noChangeArrowheads="1"/>
            </p:cNvSpPr>
            <p:nvPr/>
          </p:nvSpPr>
          <p:spPr bwMode="auto">
            <a:xfrm>
              <a:off x="4648200" y="6096000"/>
              <a:ext cx="260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L</a:t>
              </a:r>
            </a:p>
          </p:txBody>
        </p:sp>
        <p:sp>
          <p:nvSpPr>
            <p:cNvPr id="15426" name="TextBox 30"/>
            <p:cNvSpPr txBox="1">
              <a:spLocks noChangeArrowheads="1"/>
            </p:cNvSpPr>
            <p:nvPr/>
          </p:nvSpPr>
          <p:spPr bwMode="auto">
            <a:xfrm>
              <a:off x="4256088" y="6096000"/>
              <a:ext cx="282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K</a:t>
              </a:r>
            </a:p>
          </p:txBody>
        </p:sp>
        <p:sp>
          <p:nvSpPr>
            <p:cNvPr id="15427" name="TextBox 30"/>
            <p:cNvSpPr txBox="1">
              <a:spLocks noChangeArrowheads="1"/>
            </p:cNvSpPr>
            <p:nvPr/>
          </p:nvSpPr>
          <p:spPr bwMode="auto">
            <a:xfrm>
              <a:off x="1625600" y="6096000"/>
              <a:ext cx="2778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C</a:t>
              </a:r>
            </a:p>
          </p:txBody>
        </p:sp>
        <p:sp>
          <p:nvSpPr>
            <p:cNvPr id="15428" name="TextBox 30"/>
            <p:cNvSpPr txBox="1">
              <a:spLocks noChangeArrowheads="1"/>
            </p:cNvSpPr>
            <p:nvPr/>
          </p:nvSpPr>
          <p:spPr bwMode="auto">
            <a:xfrm>
              <a:off x="3487738" y="6096000"/>
              <a:ext cx="298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H</a:t>
              </a:r>
            </a:p>
          </p:txBody>
        </p:sp>
        <p:sp>
          <p:nvSpPr>
            <p:cNvPr id="15429" name="TextBox 30"/>
            <p:cNvSpPr txBox="1">
              <a:spLocks noChangeArrowheads="1"/>
            </p:cNvSpPr>
            <p:nvPr/>
          </p:nvSpPr>
          <p:spPr bwMode="auto">
            <a:xfrm>
              <a:off x="3898900" y="6096000"/>
              <a:ext cx="231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I</a:t>
              </a:r>
            </a:p>
          </p:txBody>
        </p:sp>
        <p:sp>
          <p:nvSpPr>
            <p:cNvPr id="15430" name="TextBox 30"/>
            <p:cNvSpPr txBox="1">
              <a:spLocks noChangeArrowheads="1"/>
            </p:cNvSpPr>
            <p:nvPr/>
          </p:nvSpPr>
          <p:spPr bwMode="auto">
            <a:xfrm>
              <a:off x="3113088" y="6096000"/>
              <a:ext cx="298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G</a:t>
              </a:r>
            </a:p>
          </p:txBody>
        </p:sp>
        <p:sp>
          <p:nvSpPr>
            <p:cNvPr id="15431" name="TextBox 30"/>
            <p:cNvSpPr txBox="1">
              <a:spLocks noChangeArrowheads="1"/>
            </p:cNvSpPr>
            <p:nvPr/>
          </p:nvSpPr>
          <p:spPr bwMode="auto">
            <a:xfrm>
              <a:off x="2759075" y="6096000"/>
              <a:ext cx="266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F</a:t>
              </a:r>
            </a:p>
          </p:txBody>
        </p:sp>
        <p:sp>
          <p:nvSpPr>
            <p:cNvPr id="15432" name="TextBox 30"/>
            <p:cNvSpPr txBox="1">
              <a:spLocks noChangeArrowheads="1"/>
            </p:cNvSpPr>
            <p:nvPr/>
          </p:nvSpPr>
          <p:spPr bwMode="auto">
            <a:xfrm>
              <a:off x="2386013" y="6096000"/>
              <a:ext cx="2714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E</a:t>
              </a:r>
            </a:p>
          </p:txBody>
        </p:sp>
        <p:sp>
          <p:nvSpPr>
            <p:cNvPr id="15433" name="TextBox 30"/>
            <p:cNvSpPr txBox="1">
              <a:spLocks noChangeArrowheads="1"/>
            </p:cNvSpPr>
            <p:nvPr/>
          </p:nvSpPr>
          <p:spPr bwMode="auto">
            <a:xfrm>
              <a:off x="1252538" y="6096000"/>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B</a:t>
              </a:r>
            </a:p>
          </p:txBody>
        </p:sp>
        <p:sp>
          <p:nvSpPr>
            <p:cNvPr id="15434" name="TextBox 30"/>
            <p:cNvSpPr txBox="1">
              <a:spLocks noChangeArrowheads="1"/>
            </p:cNvSpPr>
            <p:nvPr/>
          </p:nvSpPr>
          <p:spPr bwMode="auto">
            <a:xfrm>
              <a:off x="879475" y="6096000"/>
              <a:ext cx="2936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A</a:t>
              </a:r>
            </a:p>
          </p:txBody>
        </p:sp>
        <p:sp>
          <p:nvSpPr>
            <p:cNvPr id="15435" name="TextBox 30"/>
            <p:cNvSpPr txBox="1">
              <a:spLocks noChangeArrowheads="1"/>
            </p:cNvSpPr>
            <p:nvPr/>
          </p:nvSpPr>
          <p:spPr bwMode="auto">
            <a:xfrm>
              <a:off x="4862513" y="6096000"/>
              <a:ext cx="319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M</a:t>
              </a:r>
            </a:p>
          </p:txBody>
        </p:sp>
        <p:sp>
          <p:nvSpPr>
            <p:cNvPr id="15436" name="TextBox 30"/>
            <p:cNvSpPr txBox="1">
              <a:spLocks noChangeArrowheads="1"/>
            </p:cNvSpPr>
            <p:nvPr/>
          </p:nvSpPr>
          <p:spPr bwMode="auto">
            <a:xfrm>
              <a:off x="2001838" y="6096000"/>
              <a:ext cx="298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D</a:t>
              </a:r>
            </a:p>
          </p:txBody>
        </p:sp>
        <p:sp>
          <p:nvSpPr>
            <p:cNvPr id="15437" name="TextBox 30"/>
            <p:cNvSpPr txBox="1">
              <a:spLocks noChangeArrowheads="1"/>
            </p:cNvSpPr>
            <p:nvPr/>
          </p:nvSpPr>
          <p:spPr bwMode="auto">
            <a:xfrm>
              <a:off x="868363"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a:t>
              </a:r>
            </a:p>
          </p:txBody>
        </p:sp>
        <p:sp>
          <p:nvSpPr>
            <p:cNvPr id="15438" name="TextBox 30"/>
            <p:cNvSpPr txBox="1">
              <a:spLocks noChangeArrowheads="1"/>
            </p:cNvSpPr>
            <p:nvPr/>
          </p:nvSpPr>
          <p:spPr bwMode="auto">
            <a:xfrm>
              <a:off x="1239838"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-2</a:t>
              </a:r>
            </a:p>
          </p:txBody>
        </p:sp>
        <p:sp>
          <p:nvSpPr>
            <p:cNvPr id="15439" name="TextBox 30"/>
            <p:cNvSpPr txBox="1">
              <a:spLocks noChangeArrowheads="1"/>
            </p:cNvSpPr>
            <p:nvPr/>
          </p:nvSpPr>
          <p:spPr bwMode="auto">
            <a:xfrm>
              <a:off x="1627188"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-3</a:t>
              </a:r>
            </a:p>
          </p:txBody>
        </p:sp>
        <p:sp>
          <p:nvSpPr>
            <p:cNvPr id="15440" name="TextBox 30"/>
            <p:cNvSpPr txBox="1">
              <a:spLocks noChangeArrowheads="1"/>
            </p:cNvSpPr>
            <p:nvPr/>
          </p:nvSpPr>
          <p:spPr bwMode="auto">
            <a:xfrm>
              <a:off x="1995488"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-4</a:t>
              </a:r>
            </a:p>
          </p:txBody>
        </p:sp>
        <p:sp>
          <p:nvSpPr>
            <p:cNvPr id="15441" name="TextBox 172"/>
            <p:cNvSpPr txBox="1">
              <a:spLocks noChangeArrowheads="1"/>
            </p:cNvSpPr>
            <p:nvPr/>
          </p:nvSpPr>
          <p:spPr bwMode="auto">
            <a:xfrm>
              <a:off x="2370138"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-5</a:t>
              </a:r>
            </a:p>
          </p:txBody>
        </p:sp>
        <p:sp>
          <p:nvSpPr>
            <p:cNvPr id="15442" name="TextBox 30"/>
            <p:cNvSpPr txBox="1">
              <a:spLocks noChangeArrowheads="1"/>
            </p:cNvSpPr>
            <p:nvPr/>
          </p:nvSpPr>
          <p:spPr bwMode="auto">
            <a:xfrm>
              <a:off x="2744788"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-6</a:t>
              </a:r>
            </a:p>
          </p:txBody>
        </p:sp>
        <p:sp>
          <p:nvSpPr>
            <p:cNvPr id="15443" name="TextBox 30"/>
            <p:cNvSpPr txBox="1">
              <a:spLocks noChangeArrowheads="1"/>
            </p:cNvSpPr>
            <p:nvPr/>
          </p:nvSpPr>
          <p:spPr bwMode="auto">
            <a:xfrm>
              <a:off x="3113088"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-7</a:t>
              </a:r>
            </a:p>
          </p:txBody>
        </p:sp>
        <p:sp>
          <p:nvSpPr>
            <p:cNvPr id="15444" name="TextBox 30"/>
            <p:cNvSpPr txBox="1">
              <a:spLocks noChangeArrowheads="1"/>
            </p:cNvSpPr>
            <p:nvPr/>
          </p:nvSpPr>
          <p:spPr bwMode="auto">
            <a:xfrm>
              <a:off x="3479800" y="6256338"/>
              <a:ext cx="3095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-8</a:t>
              </a:r>
            </a:p>
          </p:txBody>
        </p:sp>
        <p:sp>
          <p:nvSpPr>
            <p:cNvPr id="15445" name="TextBox 30"/>
            <p:cNvSpPr txBox="1">
              <a:spLocks noChangeArrowheads="1"/>
            </p:cNvSpPr>
            <p:nvPr/>
          </p:nvSpPr>
          <p:spPr bwMode="auto">
            <a:xfrm>
              <a:off x="3854450" y="6256338"/>
              <a:ext cx="3095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-9</a:t>
              </a:r>
            </a:p>
          </p:txBody>
        </p:sp>
        <p:sp>
          <p:nvSpPr>
            <p:cNvPr id="15446" name="TextBox 30"/>
            <p:cNvSpPr txBox="1">
              <a:spLocks noChangeArrowheads="1"/>
            </p:cNvSpPr>
            <p:nvPr/>
          </p:nvSpPr>
          <p:spPr bwMode="auto">
            <a:xfrm>
              <a:off x="4202113" y="6256338"/>
              <a:ext cx="388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-10</a:t>
              </a:r>
            </a:p>
          </p:txBody>
        </p:sp>
        <p:sp>
          <p:nvSpPr>
            <p:cNvPr id="15447" name="TextBox 30"/>
            <p:cNvSpPr txBox="1">
              <a:spLocks noChangeArrowheads="1"/>
            </p:cNvSpPr>
            <p:nvPr/>
          </p:nvSpPr>
          <p:spPr bwMode="auto">
            <a:xfrm>
              <a:off x="4589463" y="6256338"/>
              <a:ext cx="388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-11</a:t>
              </a:r>
            </a:p>
          </p:txBody>
        </p:sp>
      </p:grpSp>
      <p:sp>
        <p:nvSpPr>
          <p:cNvPr id="3" name="Oval 2"/>
          <p:cNvSpPr/>
          <p:nvPr/>
        </p:nvSpPr>
        <p:spPr>
          <a:xfrm>
            <a:off x="7804150" y="5802313"/>
            <a:ext cx="1917700" cy="714375"/>
          </a:xfrm>
          <a:prstGeom prst="ellipse">
            <a:avLst/>
          </a:prstGeom>
          <a:noFill/>
          <a:ln w="444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endParaRPr>
          </a:p>
        </p:txBody>
      </p:sp>
      <p:sp>
        <p:nvSpPr>
          <p:cNvPr id="15372" name="TextBox 91"/>
          <p:cNvSpPr txBox="1">
            <a:spLocks noChangeArrowheads="1"/>
          </p:cNvSpPr>
          <p:nvPr/>
        </p:nvSpPr>
        <p:spPr bwMode="auto">
          <a:xfrm>
            <a:off x="0" y="847725"/>
            <a:ext cx="9126538" cy="4800600"/>
          </a:xfrm>
          <a:prstGeom prst="rect">
            <a:avLst/>
          </a:prstGeom>
          <a:solidFill>
            <a:schemeClr val="bg1"/>
          </a:solidFill>
          <a:ln w="28575">
            <a:solidFill>
              <a:srgbClr val="00206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p:txBody>
      </p:sp>
      <p:sp>
        <p:nvSpPr>
          <p:cNvPr id="15373" name="TextBox 31"/>
          <p:cNvSpPr txBox="1">
            <a:spLocks noChangeArrowheads="1"/>
          </p:cNvSpPr>
          <p:nvPr/>
        </p:nvSpPr>
        <p:spPr bwMode="auto">
          <a:xfrm>
            <a:off x="-85725" y="842963"/>
            <a:ext cx="801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rgbClr val="000000"/>
                </a:solidFill>
                <a:ea typeface="ＭＳ Ｐゴシック" panose="020B0600070205080204" pitchFamily="34" charset="-128"/>
              </a:rPr>
              <a:t>- 02 of time zones are </a:t>
            </a:r>
            <a:r>
              <a:rPr lang="en-US" altLang="ja-JP" sz="2400" b="1">
                <a:solidFill>
                  <a:srgbClr val="FF0000"/>
                </a:solidFill>
              </a:rPr>
              <a:t>7.5</a:t>
            </a:r>
            <a:r>
              <a:rPr lang="en-US" altLang="en-US" sz="2400" b="1">
                <a:solidFill>
                  <a:srgbClr val="FF0000"/>
                </a:solidFill>
                <a:ea typeface="ＭＳ Ｐゴシック" panose="020B0600070205080204" pitchFamily="34" charset="-128"/>
              </a:rPr>
              <a:t>°</a:t>
            </a:r>
            <a:r>
              <a:rPr lang="en-US" altLang="ja-JP" sz="2400">
                <a:solidFill>
                  <a:srgbClr val="000000"/>
                </a:solidFill>
              </a:rPr>
              <a:t> wide </a:t>
            </a:r>
            <a:r>
              <a:rPr lang="en-US" altLang="ja-JP" sz="2400" b="1" i="1">
                <a:solidFill>
                  <a:srgbClr val="FF0000"/>
                </a:solidFill>
              </a:rPr>
              <a:t>Y</a:t>
            </a:r>
            <a:r>
              <a:rPr lang="en-US" altLang="ja-JP" sz="2400" b="1" i="1">
                <a:solidFill>
                  <a:srgbClr val="000000"/>
                </a:solidFill>
              </a:rPr>
              <a:t> </a:t>
            </a:r>
            <a:r>
              <a:rPr lang="en-US" altLang="ja-JP" sz="2400">
                <a:solidFill>
                  <a:srgbClr val="000000"/>
                </a:solidFill>
              </a:rPr>
              <a:t>and </a:t>
            </a:r>
            <a:r>
              <a:rPr lang="en-US" altLang="ja-JP" sz="2400" b="1" i="1">
                <a:solidFill>
                  <a:srgbClr val="FF0000"/>
                </a:solidFill>
              </a:rPr>
              <a:t>M</a:t>
            </a:r>
            <a:r>
              <a:rPr lang="en-US" altLang="ja-JP" sz="2400">
                <a:solidFill>
                  <a:srgbClr val="000000"/>
                </a:solidFill>
              </a:rPr>
              <a:t>.</a:t>
            </a:r>
            <a:endParaRPr lang="en-US" altLang="en-US" sz="2400">
              <a:solidFill>
                <a:srgbClr val="000000"/>
              </a:solidFill>
              <a:ea typeface="ＭＳ Ｐゴシック" panose="020B0600070205080204" pitchFamily="34" charset="-128"/>
            </a:endParaRPr>
          </a:p>
        </p:txBody>
      </p:sp>
      <p:cxnSp>
        <p:nvCxnSpPr>
          <p:cNvPr id="181" name="直線コネクタ 4"/>
          <p:cNvCxnSpPr/>
          <p:nvPr/>
        </p:nvCxnSpPr>
        <p:spPr bwMode="auto">
          <a:xfrm>
            <a:off x="4572000" y="1912938"/>
            <a:ext cx="0" cy="201612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5375" name="グループ化 6"/>
          <p:cNvGrpSpPr>
            <a:grpSpLocks/>
          </p:cNvGrpSpPr>
          <p:nvPr/>
        </p:nvGrpSpPr>
        <p:grpSpPr bwMode="auto">
          <a:xfrm>
            <a:off x="3838575" y="3311525"/>
            <a:ext cx="1457325" cy="371475"/>
            <a:chOff x="3838700" y="5572125"/>
            <a:chExt cx="1457306" cy="371475"/>
          </a:xfrm>
        </p:grpSpPr>
        <p:sp>
          <p:nvSpPr>
            <p:cNvPr id="183" name="正方形/長方形 5"/>
            <p:cNvSpPr/>
            <p:nvPr/>
          </p:nvSpPr>
          <p:spPr>
            <a:xfrm>
              <a:off x="3838700" y="5572125"/>
              <a:ext cx="723891" cy="371475"/>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sp>
          <p:nvSpPr>
            <p:cNvPr id="186" name="正方形/長方形 35"/>
            <p:cNvSpPr/>
            <p:nvPr/>
          </p:nvSpPr>
          <p:spPr>
            <a:xfrm>
              <a:off x="4572115" y="5572125"/>
              <a:ext cx="723891" cy="371475"/>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grpSp>
      <p:grpSp>
        <p:nvGrpSpPr>
          <p:cNvPr id="187" name="グループ化 37"/>
          <p:cNvGrpSpPr/>
          <p:nvPr/>
        </p:nvGrpSpPr>
        <p:grpSpPr bwMode="auto">
          <a:xfrm>
            <a:off x="5297555" y="3311814"/>
            <a:ext cx="1457306" cy="371444"/>
            <a:chOff x="3838700" y="5572125"/>
            <a:chExt cx="1457306" cy="371475"/>
          </a:xfrm>
          <a:solidFill>
            <a:srgbClr val="CCFFFF"/>
          </a:solidFill>
        </p:grpSpPr>
        <p:sp>
          <p:nvSpPr>
            <p:cNvPr id="188" name="正方形/長方形 38"/>
            <p:cNvSpPr/>
            <p:nvPr/>
          </p:nvSpPr>
          <p:spPr>
            <a:xfrm>
              <a:off x="3838700" y="5572125"/>
              <a:ext cx="724006" cy="37147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sp>
          <p:nvSpPr>
            <p:cNvPr id="191" name="正方形/長方形 39"/>
            <p:cNvSpPr/>
            <p:nvPr/>
          </p:nvSpPr>
          <p:spPr>
            <a:xfrm>
              <a:off x="4572000" y="5572125"/>
              <a:ext cx="724006" cy="37147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grpSp>
      <p:grpSp>
        <p:nvGrpSpPr>
          <p:cNvPr id="192" name="グループ化 40"/>
          <p:cNvGrpSpPr/>
          <p:nvPr/>
        </p:nvGrpSpPr>
        <p:grpSpPr bwMode="auto">
          <a:xfrm>
            <a:off x="2382744" y="3311814"/>
            <a:ext cx="1457306" cy="371444"/>
            <a:chOff x="3838700" y="5572125"/>
            <a:chExt cx="1457306" cy="371475"/>
          </a:xfrm>
          <a:solidFill>
            <a:srgbClr val="99FF99"/>
          </a:solidFill>
        </p:grpSpPr>
        <p:sp>
          <p:nvSpPr>
            <p:cNvPr id="193" name="正方形/長方形 41"/>
            <p:cNvSpPr/>
            <p:nvPr/>
          </p:nvSpPr>
          <p:spPr>
            <a:xfrm>
              <a:off x="3838700" y="5572125"/>
              <a:ext cx="724006" cy="37147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sp>
          <p:nvSpPr>
            <p:cNvPr id="194" name="正方形/長方形 42"/>
            <p:cNvSpPr/>
            <p:nvPr/>
          </p:nvSpPr>
          <p:spPr>
            <a:xfrm>
              <a:off x="4572000" y="5572125"/>
              <a:ext cx="724006" cy="37147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grpSp>
      <p:grpSp>
        <p:nvGrpSpPr>
          <p:cNvPr id="195" name="グループ化 43"/>
          <p:cNvGrpSpPr/>
          <p:nvPr/>
        </p:nvGrpSpPr>
        <p:grpSpPr bwMode="auto">
          <a:xfrm>
            <a:off x="930303" y="3311814"/>
            <a:ext cx="1457306" cy="371444"/>
            <a:chOff x="3838700" y="5572125"/>
            <a:chExt cx="1457306" cy="371475"/>
          </a:xfrm>
          <a:solidFill>
            <a:srgbClr val="FFCCCC"/>
          </a:solidFill>
        </p:grpSpPr>
        <p:sp>
          <p:nvSpPr>
            <p:cNvPr id="196" name="正方形/長方形 44"/>
            <p:cNvSpPr/>
            <p:nvPr/>
          </p:nvSpPr>
          <p:spPr>
            <a:xfrm>
              <a:off x="3838700" y="5572125"/>
              <a:ext cx="724006" cy="37147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sp>
          <p:nvSpPr>
            <p:cNvPr id="197" name="正方形/長方形 45"/>
            <p:cNvSpPr/>
            <p:nvPr/>
          </p:nvSpPr>
          <p:spPr>
            <a:xfrm>
              <a:off x="4572000" y="5572125"/>
              <a:ext cx="724006" cy="37147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grpSp>
      <p:grpSp>
        <p:nvGrpSpPr>
          <p:cNvPr id="198" name="グループ化 46"/>
          <p:cNvGrpSpPr/>
          <p:nvPr/>
        </p:nvGrpSpPr>
        <p:grpSpPr bwMode="auto">
          <a:xfrm>
            <a:off x="6759702" y="3311814"/>
            <a:ext cx="1457306" cy="371444"/>
            <a:chOff x="3838700" y="5572125"/>
            <a:chExt cx="1457306" cy="371475"/>
          </a:xfrm>
          <a:solidFill>
            <a:srgbClr val="FFCCCC"/>
          </a:solidFill>
        </p:grpSpPr>
        <p:sp>
          <p:nvSpPr>
            <p:cNvPr id="199" name="正方形/長方形 47"/>
            <p:cNvSpPr/>
            <p:nvPr/>
          </p:nvSpPr>
          <p:spPr>
            <a:xfrm>
              <a:off x="3838700" y="5572125"/>
              <a:ext cx="724006" cy="37147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sp>
          <p:nvSpPr>
            <p:cNvPr id="200" name="正方形/長方形 48"/>
            <p:cNvSpPr/>
            <p:nvPr/>
          </p:nvSpPr>
          <p:spPr>
            <a:xfrm>
              <a:off x="4572000" y="5572125"/>
              <a:ext cx="724006" cy="37147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ja-JP" altLang="en-US" sz="2000">
                <a:solidFill>
                  <a:prstClr val="white"/>
                </a:solidFill>
              </a:endParaRPr>
            </a:p>
          </p:txBody>
        </p:sp>
      </p:grpSp>
      <p:cxnSp>
        <p:nvCxnSpPr>
          <p:cNvPr id="201" name="直線コネクタ 50"/>
          <p:cNvCxnSpPr/>
          <p:nvPr/>
        </p:nvCxnSpPr>
        <p:spPr bwMode="auto">
          <a:xfrm>
            <a:off x="1660525" y="1912938"/>
            <a:ext cx="0" cy="201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51"/>
          <p:cNvCxnSpPr/>
          <p:nvPr/>
        </p:nvCxnSpPr>
        <p:spPr bwMode="auto">
          <a:xfrm>
            <a:off x="3116263" y="1912938"/>
            <a:ext cx="0" cy="201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線コネクタ 80"/>
          <p:cNvCxnSpPr/>
          <p:nvPr/>
        </p:nvCxnSpPr>
        <p:spPr bwMode="auto">
          <a:xfrm>
            <a:off x="6026150" y="1912938"/>
            <a:ext cx="0" cy="201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直線コネクタ 81"/>
          <p:cNvCxnSpPr/>
          <p:nvPr/>
        </p:nvCxnSpPr>
        <p:spPr bwMode="auto">
          <a:xfrm>
            <a:off x="7491413" y="1912938"/>
            <a:ext cx="0" cy="201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矢印コネクタ 8"/>
          <p:cNvCxnSpPr/>
          <p:nvPr/>
        </p:nvCxnSpPr>
        <p:spPr bwMode="auto">
          <a:xfrm>
            <a:off x="2386013" y="3870325"/>
            <a:ext cx="1465262"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0" name="直線矢印コネクタ 87"/>
          <p:cNvCxnSpPr/>
          <p:nvPr/>
        </p:nvCxnSpPr>
        <p:spPr bwMode="auto">
          <a:xfrm>
            <a:off x="4572000" y="3870325"/>
            <a:ext cx="731838"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1" name="直線矢印コネクタ 88"/>
          <p:cNvCxnSpPr/>
          <p:nvPr/>
        </p:nvCxnSpPr>
        <p:spPr bwMode="auto">
          <a:xfrm>
            <a:off x="920750" y="3870325"/>
            <a:ext cx="1465263"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2" name="直線矢印コネクタ 89"/>
          <p:cNvCxnSpPr/>
          <p:nvPr/>
        </p:nvCxnSpPr>
        <p:spPr bwMode="auto">
          <a:xfrm>
            <a:off x="5294313" y="3870325"/>
            <a:ext cx="1465262"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3" name="直線コネクタ 90"/>
          <p:cNvCxnSpPr/>
          <p:nvPr/>
        </p:nvCxnSpPr>
        <p:spPr bwMode="auto">
          <a:xfrm>
            <a:off x="2395538" y="2459038"/>
            <a:ext cx="0" cy="146843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4" name="直線コネクタ 91"/>
          <p:cNvCxnSpPr/>
          <p:nvPr/>
        </p:nvCxnSpPr>
        <p:spPr bwMode="auto">
          <a:xfrm>
            <a:off x="3849688" y="2459038"/>
            <a:ext cx="0" cy="146843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5" name="直線コネクタ 92"/>
          <p:cNvCxnSpPr/>
          <p:nvPr/>
        </p:nvCxnSpPr>
        <p:spPr bwMode="auto">
          <a:xfrm>
            <a:off x="5305425" y="2459038"/>
            <a:ext cx="0" cy="146843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6" name="直線コネクタ 93"/>
          <p:cNvCxnSpPr/>
          <p:nvPr/>
        </p:nvCxnSpPr>
        <p:spPr bwMode="auto">
          <a:xfrm>
            <a:off x="6764338" y="2535238"/>
            <a:ext cx="0" cy="139223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7" name="直線矢印コネクタ 94"/>
          <p:cNvCxnSpPr/>
          <p:nvPr/>
        </p:nvCxnSpPr>
        <p:spPr bwMode="auto">
          <a:xfrm>
            <a:off x="6762750" y="3870325"/>
            <a:ext cx="1465263"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393" name="TextBox 31"/>
          <p:cNvSpPr txBox="1">
            <a:spLocks noChangeArrowheads="1"/>
          </p:cNvSpPr>
          <p:nvPr/>
        </p:nvSpPr>
        <p:spPr bwMode="auto">
          <a:xfrm>
            <a:off x="3886200" y="3827463"/>
            <a:ext cx="6524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i="1">
                <a:solidFill>
                  <a:srgbClr val="FF0000"/>
                </a:solidFill>
                <a:ea typeface="ＭＳ Ｐゴシック" panose="020B0600070205080204" pitchFamily="34" charset="-128"/>
              </a:rPr>
              <a:t>M</a:t>
            </a:r>
          </a:p>
          <a:p>
            <a:pPr algn="ctr" eaLnBrk="1" hangingPunct="1">
              <a:spcBef>
                <a:spcPct val="0"/>
              </a:spcBef>
              <a:buFontTx/>
              <a:buNone/>
            </a:pPr>
            <a:r>
              <a:rPr lang="pt-BR" altLang="en-US" sz="2400" b="1" i="1">
                <a:solidFill>
                  <a:srgbClr val="FF0000"/>
                </a:solidFill>
                <a:ea typeface="ＭＳ Ｐゴシック" panose="020B0600070205080204" pitchFamily="34" charset="-128"/>
              </a:rPr>
              <a:t>-12</a:t>
            </a:r>
            <a:endParaRPr lang="en-US" altLang="en-US" sz="2400" b="1" i="1">
              <a:solidFill>
                <a:srgbClr val="FF0000"/>
              </a:solidFill>
              <a:ea typeface="ＭＳ Ｐゴシック" panose="020B0600070205080204" pitchFamily="34" charset="-128"/>
            </a:endParaRPr>
          </a:p>
        </p:txBody>
      </p:sp>
      <p:sp>
        <p:nvSpPr>
          <p:cNvPr id="15394" name="TextBox 31"/>
          <p:cNvSpPr txBox="1">
            <a:spLocks noChangeArrowheads="1"/>
          </p:cNvSpPr>
          <p:nvPr/>
        </p:nvSpPr>
        <p:spPr bwMode="auto">
          <a:xfrm>
            <a:off x="1439863" y="3835400"/>
            <a:ext cx="5286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i="1">
                <a:solidFill>
                  <a:srgbClr val="00B0F0"/>
                </a:solidFill>
                <a:ea typeface="ＭＳ Ｐゴシック" panose="020B0600070205080204" pitchFamily="34" charset="-128"/>
              </a:rPr>
              <a:t>K</a:t>
            </a:r>
          </a:p>
          <a:p>
            <a:pPr algn="ctr" eaLnBrk="1" hangingPunct="1">
              <a:spcBef>
                <a:spcPct val="0"/>
              </a:spcBef>
              <a:buFontTx/>
              <a:buNone/>
            </a:pPr>
            <a:r>
              <a:rPr lang="pt-BR" altLang="en-US" sz="2000" b="1" i="1">
                <a:solidFill>
                  <a:srgbClr val="00B0F0"/>
                </a:solidFill>
                <a:ea typeface="ＭＳ Ｐゴシック" panose="020B0600070205080204" pitchFamily="34" charset="-128"/>
              </a:rPr>
              <a:t>-10</a:t>
            </a:r>
            <a:endParaRPr lang="en-US" altLang="en-US" sz="2000" b="1" i="1">
              <a:solidFill>
                <a:srgbClr val="00B0F0"/>
              </a:solidFill>
              <a:ea typeface="ＭＳ Ｐゴシック" panose="020B0600070205080204" pitchFamily="34" charset="-128"/>
            </a:endParaRPr>
          </a:p>
        </p:txBody>
      </p:sp>
      <p:sp>
        <p:nvSpPr>
          <p:cNvPr id="15395" name="TextBox 31"/>
          <p:cNvSpPr txBox="1">
            <a:spLocks noChangeArrowheads="1"/>
          </p:cNvSpPr>
          <p:nvPr/>
        </p:nvSpPr>
        <p:spPr bwMode="auto">
          <a:xfrm>
            <a:off x="2898775" y="3835400"/>
            <a:ext cx="5207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i="1">
                <a:solidFill>
                  <a:srgbClr val="00B0F0"/>
                </a:solidFill>
                <a:ea typeface="ＭＳ Ｐゴシック" panose="020B0600070205080204" pitchFamily="34" charset="-128"/>
              </a:rPr>
              <a:t>L</a:t>
            </a:r>
          </a:p>
          <a:p>
            <a:pPr algn="ctr" eaLnBrk="1" hangingPunct="1">
              <a:spcBef>
                <a:spcPct val="0"/>
              </a:spcBef>
              <a:buFontTx/>
              <a:buNone/>
            </a:pPr>
            <a:r>
              <a:rPr lang="pt-BR" altLang="en-US" sz="2000" b="1" i="1">
                <a:solidFill>
                  <a:srgbClr val="00B0F0"/>
                </a:solidFill>
                <a:ea typeface="ＭＳ Ｐゴシック" panose="020B0600070205080204" pitchFamily="34" charset="-128"/>
              </a:rPr>
              <a:t>-11</a:t>
            </a:r>
            <a:endParaRPr lang="en-US" altLang="en-US" sz="2000" b="1" i="1">
              <a:solidFill>
                <a:srgbClr val="00B0F0"/>
              </a:solidFill>
              <a:ea typeface="ＭＳ Ｐゴシック" panose="020B0600070205080204" pitchFamily="34" charset="-128"/>
            </a:endParaRPr>
          </a:p>
        </p:txBody>
      </p:sp>
      <p:sp>
        <p:nvSpPr>
          <p:cNvPr id="15396" name="TextBox 31"/>
          <p:cNvSpPr txBox="1">
            <a:spLocks noChangeArrowheads="1"/>
          </p:cNvSpPr>
          <p:nvPr/>
        </p:nvSpPr>
        <p:spPr bwMode="auto">
          <a:xfrm>
            <a:off x="5730875" y="3817938"/>
            <a:ext cx="5857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i="1">
                <a:solidFill>
                  <a:srgbClr val="00B0F0"/>
                </a:solidFill>
                <a:ea typeface="ＭＳ Ｐゴシック" panose="020B0600070205080204" pitchFamily="34" charset="-128"/>
              </a:rPr>
              <a:t>X</a:t>
            </a:r>
          </a:p>
          <a:p>
            <a:pPr algn="ctr" eaLnBrk="1" hangingPunct="1">
              <a:spcBef>
                <a:spcPct val="0"/>
              </a:spcBef>
              <a:buFontTx/>
              <a:buNone/>
            </a:pPr>
            <a:r>
              <a:rPr lang="pt-BR" altLang="en-US" sz="2000" b="1" i="1">
                <a:solidFill>
                  <a:srgbClr val="00B0F0"/>
                </a:solidFill>
                <a:ea typeface="ＭＳ Ｐゴシック" panose="020B0600070205080204" pitchFamily="34" charset="-128"/>
              </a:rPr>
              <a:t>+11</a:t>
            </a:r>
            <a:endParaRPr lang="en-US" altLang="en-US" sz="2000" b="1" i="1">
              <a:solidFill>
                <a:srgbClr val="00B0F0"/>
              </a:solidFill>
              <a:ea typeface="ＭＳ Ｐゴシック" panose="020B0600070205080204" pitchFamily="34" charset="-128"/>
            </a:endParaRPr>
          </a:p>
        </p:txBody>
      </p:sp>
      <p:sp>
        <p:nvSpPr>
          <p:cNvPr id="15397" name="TextBox 31"/>
          <p:cNvSpPr txBox="1">
            <a:spLocks noChangeArrowheads="1"/>
          </p:cNvSpPr>
          <p:nvPr/>
        </p:nvSpPr>
        <p:spPr bwMode="auto">
          <a:xfrm>
            <a:off x="7194550" y="3817938"/>
            <a:ext cx="5857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i="1">
                <a:solidFill>
                  <a:srgbClr val="00B0F0"/>
                </a:solidFill>
                <a:ea typeface="ＭＳ Ｐゴシック" panose="020B0600070205080204" pitchFamily="34" charset="-128"/>
              </a:rPr>
              <a:t>W</a:t>
            </a:r>
          </a:p>
          <a:p>
            <a:pPr algn="ctr" eaLnBrk="1" hangingPunct="1">
              <a:spcBef>
                <a:spcPct val="0"/>
              </a:spcBef>
              <a:buFontTx/>
              <a:buNone/>
            </a:pPr>
            <a:r>
              <a:rPr lang="pt-BR" altLang="en-US" sz="2000" b="1" i="1">
                <a:solidFill>
                  <a:srgbClr val="00B0F0"/>
                </a:solidFill>
                <a:ea typeface="ＭＳ Ｐゴシック" panose="020B0600070205080204" pitchFamily="34" charset="-128"/>
              </a:rPr>
              <a:t>+10</a:t>
            </a:r>
            <a:endParaRPr lang="en-US" altLang="en-US" sz="2000" b="1" i="1">
              <a:solidFill>
                <a:srgbClr val="00B0F0"/>
              </a:solidFill>
              <a:ea typeface="ＭＳ Ｐゴシック" panose="020B0600070205080204" pitchFamily="34" charset="-128"/>
            </a:endParaRPr>
          </a:p>
        </p:txBody>
      </p:sp>
      <p:cxnSp>
        <p:nvCxnSpPr>
          <p:cNvPr id="253" name="直線矢印コネクタ 100"/>
          <p:cNvCxnSpPr/>
          <p:nvPr/>
        </p:nvCxnSpPr>
        <p:spPr bwMode="auto">
          <a:xfrm>
            <a:off x="3838575" y="2763838"/>
            <a:ext cx="72390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直線矢印コネクタ 101"/>
          <p:cNvCxnSpPr/>
          <p:nvPr/>
        </p:nvCxnSpPr>
        <p:spPr bwMode="auto">
          <a:xfrm>
            <a:off x="4572000" y="2763838"/>
            <a:ext cx="731838"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400" name="TextBox 31"/>
          <p:cNvSpPr txBox="1">
            <a:spLocks noChangeArrowheads="1"/>
          </p:cNvSpPr>
          <p:nvPr/>
        </p:nvSpPr>
        <p:spPr bwMode="auto">
          <a:xfrm>
            <a:off x="3898900" y="2439988"/>
            <a:ext cx="841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000000"/>
                </a:solidFill>
                <a:ea typeface="ＭＳ Ｐゴシック" panose="020B0600070205080204" pitchFamily="34" charset="-128"/>
              </a:rPr>
              <a:t>7.5°</a:t>
            </a:r>
          </a:p>
        </p:txBody>
      </p:sp>
      <p:sp>
        <p:nvSpPr>
          <p:cNvPr id="15401" name="TextBox 31"/>
          <p:cNvSpPr txBox="1">
            <a:spLocks noChangeArrowheads="1"/>
          </p:cNvSpPr>
          <p:nvPr/>
        </p:nvSpPr>
        <p:spPr bwMode="auto">
          <a:xfrm>
            <a:off x="4622800" y="2439988"/>
            <a:ext cx="841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000000"/>
                </a:solidFill>
                <a:ea typeface="ＭＳ Ｐゴシック" panose="020B0600070205080204" pitchFamily="34" charset="-128"/>
              </a:rPr>
              <a:t>7.5°</a:t>
            </a:r>
          </a:p>
        </p:txBody>
      </p:sp>
      <p:sp>
        <p:nvSpPr>
          <p:cNvPr id="15402" name="TextBox 31"/>
          <p:cNvSpPr txBox="1">
            <a:spLocks noChangeArrowheads="1"/>
          </p:cNvSpPr>
          <p:nvPr/>
        </p:nvSpPr>
        <p:spPr bwMode="auto">
          <a:xfrm>
            <a:off x="4092575" y="2847975"/>
            <a:ext cx="122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000000"/>
                </a:solidFill>
                <a:ea typeface="ＭＳ Ｐゴシック" panose="020B0600070205080204" pitchFamily="34" charset="-128"/>
              </a:rPr>
              <a:t>15°</a:t>
            </a:r>
          </a:p>
        </p:txBody>
      </p:sp>
      <p:cxnSp>
        <p:nvCxnSpPr>
          <p:cNvPr id="258" name="直線矢印コネクタ 105"/>
          <p:cNvCxnSpPr/>
          <p:nvPr/>
        </p:nvCxnSpPr>
        <p:spPr bwMode="auto">
          <a:xfrm>
            <a:off x="3838575" y="3171825"/>
            <a:ext cx="1465263"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直線コネクタ 114"/>
          <p:cNvCxnSpPr/>
          <p:nvPr/>
        </p:nvCxnSpPr>
        <p:spPr bwMode="auto">
          <a:xfrm>
            <a:off x="928688" y="2459038"/>
            <a:ext cx="0" cy="146843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0" name="直線コネクタ 116"/>
          <p:cNvCxnSpPr/>
          <p:nvPr/>
        </p:nvCxnSpPr>
        <p:spPr bwMode="auto">
          <a:xfrm>
            <a:off x="8213725" y="2535238"/>
            <a:ext cx="0" cy="139223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406" name="TextBox 31"/>
          <p:cNvSpPr txBox="1">
            <a:spLocks noChangeArrowheads="1"/>
          </p:cNvSpPr>
          <p:nvPr/>
        </p:nvSpPr>
        <p:spPr bwMode="auto">
          <a:xfrm>
            <a:off x="-509588" y="4600575"/>
            <a:ext cx="3194051"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a:solidFill>
                  <a:srgbClr val="002060"/>
                </a:solidFill>
                <a:ea typeface="ＭＳ Ｐゴシック" panose="020B0600070205080204" pitchFamily="34" charset="-128"/>
              </a:rPr>
              <a:t>Add(+)  1 Day</a:t>
            </a:r>
          </a:p>
        </p:txBody>
      </p:sp>
      <p:cxnSp>
        <p:nvCxnSpPr>
          <p:cNvPr id="262" name="Straight Arrow Connector 261"/>
          <p:cNvCxnSpPr/>
          <p:nvPr/>
        </p:nvCxnSpPr>
        <p:spPr bwMode="auto">
          <a:xfrm flipH="1">
            <a:off x="1993900" y="4822825"/>
            <a:ext cx="3290888"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5408" name="TextBox 31"/>
          <p:cNvSpPr txBox="1">
            <a:spLocks noChangeArrowheads="1"/>
          </p:cNvSpPr>
          <p:nvPr/>
        </p:nvSpPr>
        <p:spPr bwMode="auto">
          <a:xfrm>
            <a:off x="6634163" y="4967288"/>
            <a:ext cx="27987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a:solidFill>
                  <a:srgbClr val="C0504D"/>
                </a:solidFill>
                <a:ea typeface="ＭＳ Ｐゴシック" panose="020B0600070205080204" pitchFamily="34" charset="-128"/>
              </a:rPr>
              <a:t>Subtract(-)  1 Day</a:t>
            </a:r>
          </a:p>
        </p:txBody>
      </p:sp>
      <p:cxnSp>
        <p:nvCxnSpPr>
          <p:cNvPr id="264" name="Straight Arrow Connector 263"/>
          <p:cNvCxnSpPr/>
          <p:nvPr/>
        </p:nvCxnSpPr>
        <p:spPr bwMode="auto">
          <a:xfrm>
            <a:off x="3636963" y="5181600"/>
            <a:ext cx="3294062"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5410" name="TextBox 31"/>
          <p:cNvSpPr txBox="1">
            <a:spLocks noChangeArrowheads="1"/>
          </p:cNvSpPr>
          <p:nvPr/>
        </p:nvSpPr>
        <p:spPr bwMode="auto">
          <a:xfrm>
            <a:off x="2557463" y="1322388"/>
            <a:ext cx="3987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FF0000"/>
                </a:solidFill>
                <a:ea typeface="ＭＳ Ｐゴシック" panose="020B0600070205080204" pitchFamily="34" charset="-128"/>
              </a:rPr>
              <a:t>International Date Line</a:t>
            </a:r>
          </a:p>
        </p:txBody>
      </p:sp>
      <p:sp>
        <p:nvSpPr>
          <p:cNvPr id="15411" name="TextBox 31"/>
          <p:cNvSpPr txBox="1">
            <a:spLocks noChangeArrowheads="1"/>
          </p:cNvSpPr>
          <p:nvPr/>
        </p:nvSpPr>
        <p:spPr bwMode="auto">
          <a:xfrm>
            <a:off x="4864100" y="2066925"/>
            <a:ext cx="1306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a:solidFill>
                  <a:srgbClr val="000000"/>
                </a:solidFill>
                <a:ea typeface="ＭＳ Ｐゴシック" panose="020B0600070205080204" pitchFamily="34" charset="-128"/>
              </a:rPr>
              <a:t>172.5°</a:t>
            </a:r>
            <a:r>
              <a:rPr lang="en-US" altLang="ja-JP" sz="2000">
                <a:solidFill>
                  <a:srgbClr val="000000"/>
                </a:solidFill>
              </a:rPr>
              <a:t>W</a:t>
            </a:r>
            <a:endParaRPr lang="en-US" altLang="en-US" sz="2000">
              <a:solidFill>
                <a:srgbClr val="000000"/>
              </a:solidFill>
              <a:ea typeface="ＭＳ Ｐゴシック" panose="020B0600070205080204" pitchFamily="34" charset="-128"/>
            </a:endParaRPr>
          </a:p>
        </p:txBody>
      </p:sp>
      <p:sp>
        <p:nvSpPr>
          <p:cNvPr id="15412" name="TextBox 31"/>
          <p:cNvSpPr txBox="1">
            <a:spLocks noChangeArrowheads="1"/>
          </p:cNvSpPr>
          <p:nvPr/>
        </p:nvSpPr>
        <p:spPr bwMode="auto">
          <a:xfrm>
            <a:off x="3402013" y="2066925"/>
            <a:ext cx="12239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a:solidFill>
                  <a:srgbClr val="000000"/>
                </a:solidFill>
                <a:ea typeface="ＭＳ Ｐゴシック" panose="020B0600070205080204" pitchFamily="34" charset="-128"/>
              </a:rPr>
              <a:t>172.5°</a:t>
            </a:r>
            <a:r>
              <a:rPr lang="en-US" altLang="ja-JP" sz="2000">
                <a:solidFill>
                  <a:srgbClr val="000000"/>
                </a:solidFill>
              </a:rPr>
              <a:t>E</a:t>
            </a:r>
            <a:endParaRPr lang="en-US" altLang="en-US" sz="2000">
              <a:solidFill>
                <a:srgbClr val="000000"/>
              </a:solidFill>
              <a:ea typeface="ＭＳ Ｐゴシック" panose="020B0600070205080204" pitchFamily="34" charset="-128"/>
            </a:endParaRPr>
          </a:p>
        </p:txBody>
      </p:sp>
      <p:sp>
        <p:nvSpPr>
          <p:cNvPr id="15413" name="TextBox 31"/>
          <p:cNvSpPr txBox="1">
            <a:spLocks noChangeArrowheads="1"/>
          </p:cNvSpPr>
          <p:nvPr/>
        </p:nvSpPr>
        <p:spPr bwMode="auto">
          <a:xfrm>
            <a:off x="6315075" y="2066925"/>
            <a:ext cx="1360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a:solidFill>
                  <a:srgbClr val="000000"/>
                </a:solidFill>
                <a:ea typeface="ＭＳ Ｐゴシック" panose="020B0600070205080204" pitchFamily="34" charset="-128"/>
              </a:rPr>
              <a:t>157.5°</a:t>
            </a:r>
            <a:r>
              <a:rPr lang="en-US" altLang="ja-JP" sz="2000">
                <a:solidFill>
                  <a:srgbClr val="000000"/>
                </a:solidFill>
              </a:rPr>
              <a:t>W</a:t>
            </a:r>
            <a:endParaRPr lang="en-US" altLang="en-US" sz="2000">
              <a:solidFill>
                <a:srgbClr val="000000"/>
              </a:solidFill>
              <a:ea typeface="ＭＳ Ｐゴシック" panose="020B0600070205080204" pitchFamily="34" charset="-128"/>
            </a:endParaRPr>
          </a:p>
        </p:txBody>
      </p:sp>
      <p:sp>
        <p:nvSpPr>
          <p:cNvPr id="15414" name="TextBox 31"/>
          <p:cNvSpPr txBox="1">
            <a:spLocks noChangeArrowheads="1"/>
          </p:cNvSpPr>
          <p:nvPr/>
        </p:nvSpPr>
        <p:spPr bwMode="auto">
          <a:xfrm>
            <a:off x="1951038" y="2066925"/>
            <a:ext cx="12239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a:solidFill>
                  <a:srgbClr val="000000"/>
                </a:solidFill>
                <a:ea typeface="ＭＳ Ｐゴシック" panose="020B0600070205080204" pitchFamily="34" charset="-128"/>
              </a:rPr>
              <a:t>157.5°</a:t>
            </a:r>
            <a:r>
              <a:rPr lang="en-US" altLang="ja-JP" sz="2000">
                <a:solidFill>
                  <a:srgbClr val="000000"/>
                </a:solidFill>
              </a:rPr>
              <a:t>E</a:t>
            </a:r>
            <a:endParaRPr lang="en-US" altLang="en-US" sz="2000">
              <a:solidFill>
                <a:srgbClr val="000000"/>
              </a:solidFill>
              <a:ea typeface="ＭＳ Ｐゴシック" panose="020B0600070205080204" pitchFamily="34" charset="-128"/>
            </a:endParaRPr>
          </a:p>
        </p:txBody>
      </p:sp>
      <p:sp>
        <p:nvSpPr>
          <p:cNvPr id="15415" name="TextBox 31"/>
          <p:cNvSpPr txBox="1">
            <a:spLocks noChangeArrowheads="1"/>
          </p:cNvSpPr>
          <p:nvPr/>
        </p:nvSpPr>
        <p:spPr bwMode="auto">
          <a:xfrm>
            <a:off x="609600" y="1620838"/>
            <a:ext cx="2128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000000"/>
                </a:solidFill>
                <a:ea typeface="ＭＳ Ｐゴシック" panose="020B0600070205080204" pitchFamily="34" charset="-128"/>
              </a:rPr>
              <a:t>150</a:t>
            </a:r>
            <a:r>
              <a:rPr lang="en-US" altLang="en-US" sz="2000" b="1" baseline="30000">
                <a:solidFill>
                  <a:srgbClr val="000000"/>
                </a:solidFill>
                <a:ea typeface="ＭＳ Ｐゴシック" panose="020B0600070205080204" pitchFamily="34" charset="-128"/>
              </a:rPr>
              <a:t>o</a:t>
            </a:r>
            <a:r>
              <a:rPr lang="en-US" altLang="en-US" sz="2000" b="1">
                <a:solidFill>
                  <a:srgbClr val="000000"/>
                </a:solidFill>
                <a:ea typeface="ＭＳ Ｐゴシック" panose="020B0600070205080204" pitchFamily="34" charset="-128"/>
              </a:rPr>
              <a:t> E</a:t>
            </a:r>
          </a:p>
        </p:txBody>
      </p:sp>
      <p:sp>
        <p:nvSpPr>
          <p:cNvPr id="15416" name="TextBox 31"/>
          <p:cNvSpPr txBox="1">
            <a:spLocks noChangeArrowheads="1"/>
          </p:cNvSpPr>
          <p:nvPr/>
        </p:nvSpPr>
        <p:spPr bwMode="auto">
          <a:xfrm>
            <a:off x="484188" y="2066925"/>
            <a:ext cx="13604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a:solidFill>
                  <a:srgbClr val="000000"/>
                </a:solidFill>
                <a:ea typeface="ＭＳ Ｐゴシック" panose="020B0600070205080204" pitchFamily="34" charset="-128"/>
              </a:rPr>
              <a:t>142.5° </a:t>
            </a:r>
            <a:r>
              <a:rPr lang="en-US" altLang="ja-JP" sz="2000">
                <a:solidFill>
                  <a:srgbClr val="000000"/>
                </a:solidFill>
              </a:rPr>
              <a:t>E</a:t>
            </a:r>
            <a:endParaRPr lang="en-US" altLang="en-US" sz="2000">
              <a:solidFill>
                <a:srgbClr val="000000"/>
              </a:solidFill>
              <a:ea typeface="ＭＳ Ｐゴシック" panose="020B0600070205080204" pitchFamily="34" charset="-128"/>
            </a:endParaRPr>
          </a:p>
        </p:txBody>
      </p:sp>
      <p:sp>
        <p:nvSpPr>
          <p:cNvPr id="15417" name="TextBox 31"/>
          <p:cNvSpPr txBox="1">
            <a:spLocks noChangeArrowheads="1"/>
          </p:cNvSpPr>
          <p:nvPr/>
        </p:nvSpPr>
        <p:spPr bwMode="auto">
          <a:xfrm>
            <a:off x="7762875" y="2066925"/>
            <a:ext cx="1412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a:solidFill>
                  <a:srgbClr val="000000"/>
                </a:solidFill>
                <a:ea typeface="ＭＳ Ｐゴシック" panose="020B0600070205080204" pitchFamily="34" charset="-128"/>
              </a:rPr>
              <a:t>142.5°</a:t>
            </a:r>
            <a:r>
              <a:rPr lang="en-US" altLang="ja-JP" sz="2000">
                <a:solidFill>
                  <a:srgbClr val="000000"/>
                </a:solidFill>
              </a:rPr>
              <a:t>W</a:t>
            </a:r>
            <a:endParaRPr lang="en-US" altLang="en-US" sz="2000">
              <a:solidFill>
                <a:srgbClr val="000000"/>
              </a:solidFill>
              <a:ea typeface="ＭＳ Ｐゴシック" panose="020B0600070205080204" pitchFamily="34" charset="-128"/>
            </a:endParaRPr>
          </a:p>
        </p:txBody>
      </p:sp>
      <p:sp>
        <p:nvSpPr>
          <p:cNvPr id="15418" name="TextBox 31"/>
          <p:cNvSpPr txBox="1">
            <a:spLocks noChangeArrowheads="1"/>
          </p:cNvSpPr>
          <p:nvPr/>
        </p:nvSpPr>
        <p:spPr bwMode="auto">
          <a:xfrm>
            <a:off x="6527800" y="1630363"/>
            <a:ext cx="2128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000000"/>
                </a:solidFill>
                <a:ea typeface="ＭＳ Ｐゴシック" panose="020B0600070205080204" pitchFamily="34" charset="-128"/>
              </a:rPr>
              <a:t>150</a:t>
            </a:r>
            <a:r>
              <a:rPr lang="en-US" altLang="en-US" sz="2000" b="1" baseline="30000">
                <a:solidFill>
                  <a:srgbClr val="000000"/>
                </a:solidFill>
                <a:ea typeface="ＭＳ Ｐゴシック" panose="020B0600070205080204" pitchFamily="34" charset="-128"/>
              </a:rPr>
              <a:t>o</a:t>
            </a:r>
            <a:r>
              <a:rPr lang="en-US" altLang="en-US" sz="2000" b="1">
                <a:solidFill>
                  <a:srgbClr val="000000"/>
                </a:solidFill>
                <a:ea typeface="ＭＳ Ｐゴシック" panose="020B0600070205080204" pitchFamily="34" charset="-128"/>
              </a:rPr>
              <a:t> W</a:t>
            </a:r>
          </a:p>
        </p:txBody>
      </p:sp>
      <p:sp>
        <p:nvSpPr>
          <p:cNvPr id="15419" name="TextBox 31"/>
          <p:cNvSpPr txBox="1">
            <a:spLocks noChangeArrowheads="1"/>
          </p:cNvSpPr>
          <p:nvPr/>
        </p:nvSpPr>
        <p:spPr bwMode="auto">
          <a:xfrm>
            <a:off x="2133600" y="1635125"/>
            <a:ext cx="2128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000000"/>
                </a:solidFill>
                <a:ea typeface="ＭＳ Ｐゴシック" panose="020B0600070205080204" pitchFamily="34" charset="-128"/>
              </a:rPr>
              <a:t>165</a:t>
            </a:r>
            <a:r>
              <a:rPr lang="en-US" altLang="en-US" sz="2000" b="1" baseline="30000">
                <a:solidFill>
                  <a:srgbClr val="000000"/>
                </a:solidFill>
                <a:ea typeface="ＭＳ Ｐゴシック" panose="020B0600070205080204" pitchFamily="34" charset="-128"/>
              </a:rPr>
              <a:t>o</a:t>
            </a:r>
            <a:r>
              <a:rPr lang="en-US" altLang="en-US" sz="2000" b="1">
                <a:solidFill>
                  <a:srgbClr val="000000"/>
                </a:solidFill>
                <a:ea typeface="ＭＳ Ｐゴシック" panose="020B0600070205080204" pitchFamily="34" charset="-128"/>
              </a:rPr>
              <a:t> E</a:t>
            </a:r>
          </a:p>
        </p:txBody>
      </p:sp>
      <p:sp>
        <p:nvSpPr>
          <p:cNvPr id="15420" name="TextBox 31"/>
          <p:cNvSpPr txBox="1">
            <a:spLocks noChangeArrowheads="1"/>
          </p:cNvSpPr>
          <p:nvPr/>
        </p:nvSpPr>
        <p:spPr bwMode="auto">
          <a:xfrm>
            <a:off x="5110163" y="1635125"/>
            <a:ext cx="2128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000000"/>
                </a:solidFill>
                <a:ea typeface="ＭＳ Ｐゴシック" panose="020B0600070205080204" pitchFamily="34" charset="-128"/>
              </a:rPr>
              <a:t>165</a:t>
            </a:r>
            <a:r>
              <a:rPr lang="en-US" altLang="en-US" sz="2000" b="1" baseline="30000">
                <a:solidFill>
                  <a:srgbClr val="000000"/>
                </a:solidFill>
                <a:ea typeface="ＭＳ Ｐゴシック" panose="020B0600070205080204" pitchFamily="34" charset="-128"/>
              </a:rPr>
              <a:t>o</a:t>
            </a:r>
            <a:r>
              <a:rPr lang="en-US" altLang="en-US" sz="2000" b="1">
                <a:solidFill>
                  <a:srgbClr val="000000"/>
                </a:solidFill>
                <a:ea typeface="ＭＳ Ｐゴシック" panose="020B0600070205080204" pitchFamily="34" charset="-128"/>
              </a:rPr>
              <a:t> W</a:t>
            </a:r>
          </a:p>
        </p:txBody>
      </p:sp>
      <p:sp>
        <p:nvSpPr>
          <p:cNvPr id="15421" name="TextBox 31"/>
          <p:cNvSpPr txBox="1">
            <a:spLocks noChangeArrowheads="1"/>
          </p:cNvSpPr>
          <p:nvPr/>
        </p:nvSpPr>
        <p:spPr bwMode="auto">
          <a:xfrm>
            <a:off x="4506913" y="3830638"/>
            <a:ext cx="7175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i="1">
                <a:solidFill>
                  <a:srgbClr val="FF0000"/>
                </a:solidFill>
                <a:ea typeface="ＭＳ Ｐゴシック" panose="020B0600070205080204" pitchFamily="34" charset="-128"/>
              </a:rPr>
              <a:t>Y</a:t>
            </a:r>
          </a:p>
          <a:p>
            <a:pPr algn="ctr" eaLnBrk="1" hangingPunct="1">
              <a:spcBef>
                <a:spcPct val="0"/>
              </a:spcBef>
              <a:buFontTx/>
              <a:buNone/>
            </a:pPr>
            <a:r>
              <a:rPr lang="pt-BR" altLang="en-US" sz="2400" b="1" i="1">
                <a:solidFill>
                  <a:srgbClr val="FF0000"/>
                </a:solidFill>
                <a:ea typeface="ＭＳ Ｐゴシック" panose="020B0600070205080204" pitchFamily="34" charset="-128"/>
              </a:rPr>
              <a:t>+12</a:t>
            </a:r>
            <a:endParaRPr lang="en-US" altLang="en-US" sz="2400" b="1" i="1">
              <a:solidFill>
                <a:srgbClr val="FF0000"/>
              </a:solidFill>
              <a:ea typeface="ＭＳ Ｐゴシック" panose="020B0600070205080204" pitchFamily="34" charset="-128"/>
            </a:endParaRPr>
          </a:p>
        </p:txBody>
      </p:sp>
      <p:cxnSp>
        <p:nvCxnSpPr>
          <p:cNvPr id="277" name="直線矢印コネクタ 87"/>
          <p:cNvCxnSpPr/>
          <p:nvPr/>
        </p:nvCxnSpPr>
        <p:spPr bwMode="auto">
          <a:xfrm>
            <a:off x="3848100" y="3873500"/>
            <a:ext cx="731838"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TextBox 31"/>
          <p:cNvSpPr txBox="1">
            <a:spLocks noChangeArrowheads="1"/>
          </p:cNvSpPr>
          <p:nvPr/>
        </p:nvSpPr>
        <p:spPr bwMode="auto">
          <a:xfrm>
            <a:off x="3556000" y="1639888"/>
            <a:ext cx="2128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000000"/>
                </a:solidFill>
                <a:ea typeface="ＭＳ Ｐゴシック" panose="020B0600070205080204" pitchFamily="34" charset="-128"/>
              </a:rPr>
              <a:t>180</a:t>
            </a:r>
            <a:r>
              <a:rPr lang="en-US" altLang="en-US" sz="2000" b="1" baseline="30000">
                <a:solidFill>
                  <a:srgbClr val="000000"/>
                </a:solidFill>
                <a:ea typeface="ＭＳ Ｐゴシック" panose="020B0600070205080204" pitchFamily="34" charset="-128"/>
              </a:rPr>
              <a:t>o</a:t>
            </a:r>
            <a:r>
              <a:rPr lang="en-US" altLang="en-US" sz="2000" b="1">
                <a:solidFill>
                  <a:srgbClr val="000000"/>
                </a:solidFill>
                <a:ea typeface="ＭＳ Ｐゴシック" panose="020B0600070205080204" pitchFamily="34" charset="-128"/>
              </a:rPr>
              <a:t> </a:t>
            </a: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37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537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8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5375"/>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8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9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9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9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0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0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28"/>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3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3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4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4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42"/>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43"/>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44"/>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45"/>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4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47"/>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5393"/>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5394"/>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5395"/>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539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5397"/>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253"/>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54"/>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540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540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5402"/>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258"/>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259"/>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260"/>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5410"/>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5411"/>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5412"/>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5413"/>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5414"/>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541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5416"/>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5417"/>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15418"/>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15419"/>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15420"/>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15421"/>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277"/>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nodeType="clickEffect">
                                  <p:stCondLst>
                                    <p:cond delay="0"/>
                                  </p:stCondLst>
                                  <p:childTnLst>
                                    <p:set>
                                      <p:cBhvr>
                                        <p:cTn id="109" dur="1" fill="hold">
                                          <p:stCondLst>
                                            <p:cond delay="0"/>
                                          </p:stCondLst>
                                        </p:cTn>
                                        <p:tgtEl>
                                          <p:spTgt spid="264"/>
                                        </p:tgtEl>
                                        <p:attrNameLst>
                                          <p:attrName>style.visibility</p:attrName>
                                        </p:attrNameLst>
                                      </p:cBhvr>
                                      <p:to>
                                        <p:strVal val="visible"/>
                                      </p:to>
                                    </p:set>
                                    <p:animEffect transition="in" filter="wipe(left)">
                                      <p:cBhvr>
                                        <p:cTn id="110" dur="500"/>
                                        <p:tgtEl>
                                          <p:spTgt spid="264"/>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5408"/>
                                        </p:tgtEl>
                                        <p:attrNameLst>
                                          <p:attrName>style.visibility</p:attrName>
                                        </p:attrNameLst>
                                      </p:cBhvr>
                                      <p:to>
                                        <p:strVal val="visible"/>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2" fill="hold" nodeType="clickEffect">
                                  <p:stCondLst>
                                    <p:cond delay="0"/>
                                  </p:stCondLst>
                                  <p:childTnLst>
                                    <p:set>
                                      <p:cBhvr>
                                        <p:cTn id="118" dur="1" fill="hold">
                                          <p:stCondLst>
                                            <p:cond delay="0"/>
                                          </p:stCondLst>
                                        </p:cTn>
                                        <p:tgtEl>
                                          <p:spTgt spid="262"/>
                                        </p:tgtEl>
                                        <p:attrNameLst>
                                          <p:attrName>style.visibility</p:attrName>
                                        </p:attrNameLst>
                                      </p:cBhvr>
                                      <p:to>
                                        <p:strVal val="visible"/>
                                      </p:to>
                                    </p:set>
                                    <p:animEffect transition="in" filter="wipe(right)">
                                      <p:cBhvr>
                                        <p:cTn id="119" dur="500"/>
                                        <p:tgtEl>
                                          <p:spTgt spid="262"/>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154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372" grpId="0" animBg="1"/>
      <p:bldP spid="15373" grpId="0"/>
      <p:bldP spid="15393" grpId="0"/>
      <p:bldP spid="15394" grpId="0"/>
      <p:bldP spid="15395" grpId="0"/>
      <p:bldP spid="15396" grpId="0"/>
      <p:bldP spid="15397" grpId="0"/>
      <p:bldP spid="15400" grpId="0"/>
      <p:bldP spid="15401" grpId="0"/>
      <p:bldP spid="15402" grpId="0"/>
      <p:bldP spid="15406" grpId="0"/>
      <p:bldP spid="15408" grpId="0"/>
      <p:bldP spid="15410" grpId="0"/>
      <p:bldP spid="15411" grpId="0"/>
      <p:bldP spid="15412" grpId="0"/>
      <p:bldP spid="15413" grpId="0"/>
      <p:bldP spid="15414" grpId="0"/>
      <p:bldP spid="15415" grpId="0"/>
      <p:bldP spid="15416" grpId="0"/>
      <p:bldP spid="15417" grpId="0"/>
      <p:bldP spid="15418" grpId="0"/>
      <p:bldP spid="15419" grpId="0"/>
      <p:bldP spid="15420" grpId="0"/>
      <p:bldP spid="15421" grpId="0"/>
      <p:bldP spid="1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Determine Time Zones Geographically</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91BE0AE8-237E-4079-AA57-49E7326ECBBF}"/>
              </a:ext>
            </a:extLst>
          </p:cNvPr>
          <p:cNvSpPr txBox="1">
            <a:spLocks/>
          </p:cNvSpPr>
          <p:nvPr/>
        </p:nvSpPr>
        <p:spPr bwMode="auto">
          <a:xfrm>
            <a:off x="76200" y="1758093"/>
            <a:ext cx="8907536" cy="449030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2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If you did not know the local time zone of a specific location what could you do? </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US" sz="22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Longitude derives time zone.</a:t>
            </a:r>
          </a:p>
          <a:p>
            <a:pPr marL="457200" marR="0" lvl="1" indent="0" algn="l" defTabSz="914400" rtl="0" eaLnBrk="1" fontAlgn="base" latinLnBrk="0" hangingPunct="1">
              <a:lnSpc>
                <a:spcPct val="100000"/>
              </a:lnSpc>
              <a:spcBef>
                <a:spcPct val="20000"/>
              </a:spcBef>
              <a:spcAft>
                <a:spcPct val="0"/>
              </a:spcAft>
              <a:buClrTx/>
              <a:buSzTx/>
              <a:buFontTx/>
              <a:buNone/>
              <a:tabLst/>
              <a:defRPr/>
            </a:pPr>
            <a:r>
              <a:rPr kumimoji="0" lang="en-US" sz="22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Example: San Diego - 117° 10’ W</a:t>
            </a:r>
          </a:p>
          <a:p>
            <a:pPr marL="457200" marR="0" lvl="1" indent="0" algn="l" defTabSz="914400" rtl="0" eaLnBrk="1" fontAlgn="base" latinLnBrk="0" hangingPunct="1">
              <a:lnSpc>
                <a:spcPct val="100000"/>
              </a:lnSpc>
              <a:spcBef>
                <a:spcPct val="20000"/>
              </a:spcBef>
              <a:spcAft>
                <a:spcPct val="0"/>
              </a:spcAft>
              <a:buClrTx/>
              <a:buSzTx/>
              <a:buFontTx/>
              <a:buNone/>
              <a:tabLst/>
              <a:defRPr/>
            </a:pPr>
            <a:r>
              <a:rPr kumimoji="0" lang="en-US" sz="22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	Convert longitude into degrees 10’   1°   = .167° + 117°= 117.167°W</a:t>
            </a:r>
          </a:p>
          <a:p>
            <a:pPr marL="457200" marR="0" lvl="1" indent="0" algn="l" defTabSz="914400" rtl="0" eaLnBrk="1" fontAlgn="base" latinLnBrk="0" hangingPunct="1">
              <a:lnSpc>
                <a:spcPct val="100000"/>
              </a:lnSpc>
              <a:spcBef>
                <a:spcPct val="20000"/>
              </a:spcBef>
              <a:spcAft>
                <a:spcPct val="0"/>
              </a:spcAft>
              <a:buClrTx/>
              <a:buSzTx/>
              <a:buFontTx/>
              <a:buNone/>
              <a:tabLst/>
              <a:defRPr/>
            </a:pPr>
            <a:r>
              <a:rPr kumimoji="0" lang="en-US" sz="22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					         60’</a:t>
            </a:r>
          </a:p>
          <a:p>
            <a:pPr marL="457200" marR="0" lvl="1" indent="0" algn="l" defTabSz="914400" rtl="0" eaLnBrk="1" fontAlgn="base" latinLnBrk="0" hangingPunct="1">
              <a:lnSpc>
                <a:spcPct val="100000"/>
              </a:lnSpc>
              <a:spcBef>
                <a:spcPct val="20000"/>
              </a:spcBef>
              <a:spcAft>
                <a:spcPct val="0"/>
              </a:spcAft>
              <a:buClrTx/>
              <a:buSzTx/>
              <a:buFontTx/>
              <a:buNone/>
              <a:tabLst/>
              <a:defRPr/>
            </a:pPr>
            <a:r>
              <a:rPr kumimoji="0" lang="en-US" sz="22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	Covert degrees into hours 117.167°  1 </a:t>
            </a:r>
            <a:r>
              <a:rPr kumimoji="0" lang="en-US" sz="2200" i="0" u="none" strike="noStrike" kern="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hr</a:t>
            </a:r>
            <a:r>
              <a:rPr kumimoji="0" lang="en-US" sz="22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 = 7.8 </a:t>
            </a:r>
            <a:r>
              <a:rPr kumimoji="0" lang="en-US" sz="2200" i="0" u="none" strike="noStrike" kern="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hrs</a:t>
            </a:r>
            <a:r>
              <a:rPr kumimoji="0" lang="en-US" sz="22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 West</a:t>
            </a:r>
          </a:p>
          <a:p>
            <a:pPr marL="457200" marR="0" lvl="1" indent="0" algn="l" defTabSz="914400" rtl="0" eaLnBrk="1" fontAlgn="base" latinLnBrk="0" hangingPunct="1">
              <a:lnSpc>
                <a:spcPct val="100000"/>
              </a:lnSpc>
              <a:spcBef>
                <a:spcPct val="20000"/>
              </a:spcBef>
              <a:spcAft>
                <a:spcPct val="0"/>
              </a:spcAft>
              <a:buClrTx/>
              <a:buSzTx/>
              <a:buFontTx/>
              <a:buNone/>
              <a:tabLst/>
              <a:defRPr/>
            </a:pPr>
            <a:r>
              <a:rPr kumimoji="0" lang="en-US" sz="22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					           15°</a:t>
            </a:r>
          </a:p>
          <a:p>
            <a:pPr marL="457200" marR="0" lvl="1" indent="0" algn="l" defTabSz="914400" rtl="0" eaLnBrk="1" fontAlgn="base" latinLnBrk="0" hangingPunct="1">
              <a:lnSpc>
                <a:spcPct val="100000"/>
              </a:lnSpc>
              <a:spcBef>
                <a:spcPct val="20000"/>
              </a:spcBef>
              <a:spcAft>
                <a:spcPct val="0"/>
              </a:spcAft>
              <a:buClrTx/>
              <a:buSzTx/>
              <a:buFontTx/>
              <a:buNone/>
              <a:tabLst/>
              <a:defRPr/>
            </a:pPr>
            <a:r>
              <a:rPr kumimoji="0" lang="en-US" sz="22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	Round to nearest whole number 8 </a:t>
            </a:r>
            <a:r>
              <a:rPr kumimoji="0" lang="en-US" sz="2200" i="0" u="none" strike="noStrike" kern="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hrs</a:t>
            </a:r>
            <a:r>
              <a:rPr kumimoji="0" lang="en-US" sz="22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 western hemisphere... +8U (it is + because it is in the West)</a:t>
            </a:r>
            <a:endParaRPr kumimoji="0" lang="en-US" sz="22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000" b="0" i="0" u="none" strike="noStrike" kern="0" cap="none" spc="0" normalizeH="0" baseline="0" noProof="0" dirty="0">
              <a:ln>
                <a:noFill/>
              </a:ln>
              <a:solidFill>
                <a:srgbClr val="2D2D8A"/>
              </a:solidFill>
              <a:effectLst/>
              <a:uLnTx/>
              <a:uFillTx/>
              <a:latin typeface="Arial"/>
              <a:ea typeface="+mn-ea"/>
              <a:cs typeface="+mn-cs"/>
            </a:endParaRPr>
          </a:p>
        </p:txBody>
      </p:sp>
    </p:spTree>
    <p:extLst>
      <p:ext uri="{BB962C8B-B14F-4D97-AF65-F5344CB8AC3E}">
        <p14:creationId xmlns:p14="http://schemas.microsoft.com/office/powerpoint/2010/main" val="244715625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References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044243675"/>
              </p:ext>
            </p:extLst>
          </p:nvPr>
        </p:nvGraphicFramePr>
        <p:xfrm>
          <a:off x="362018" y="2100894"/>
          <a:ext cx="8781982" cy="438912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0">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-The American Practical Navigator, Pub. No. 9, Bowditch, VOL. 1, 2019 Edition</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-Surface Ship Navigation Department Organizations and Regulations Manual (NAVDORM), </a:t>
                      </a:r>
                      <a:r>
                        <a:rPr lang="fr-FR" sz="1600" dirty="0">
                          <a:solidFill>
                            <a:schemeClr val="tx1"/>
                          </a:solidFill>
                          <a:latin typeface="Times New Roman" panose="02020603050405020304" pitchFamily="18" charset="0"/>
                          <a:cs typeface="Times New Roman" panose="02020603050405020304" pitchFamily="18" charset="0"/>
                        </a:rPr>
                        <a:t>COMNAVSURFPAC/COMNAVAIRPAC/COMNAVAIRLANT/COMNAVSURFLANT INSTRUCTION 3530.4 </a:t>
                      </a:r>
                      <a:r>
                        <a:rPr lang="fr-FR" sz="1600" dirty="0" err="1">
                          <a:solidFill>
                            <a:schemeClr val="tx1"/>
                          </a:solidFill>
                          <a:latin typeface="Times New Roman" panose="02020603050405020304" pitchFamily="18" charset="0"/>
                          <a:cs typeface="Times New Roman" panose="02020603050405020304" pitchFamily="18" charset="0"/>
                        </a:rPr>
                        <a:t>series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93666">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190606832"/>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002071972"/>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473592178"/>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783414242"/>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595412025"/>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768825910"/>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67354761"/>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65286095"/>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583770017"/>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027787369"/>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820982793"/>
                  </a:ext>
                </a:extLst>
              </a:tr>
            </a:tbl>
          </a:graphicData>
        </a:graphic>
      </p:graphicFrame>
    </p:spTree>
    <p:extLst>
      <p:ext uri="{BB962C8B-B14F-4D97-AF65-F5344CB8AC3E}">
        <p14:creationId xmlns:p14="http://schemas.microsoft.com/office/powerpoint/2010/main" val="92839117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Zone Description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528793366"/>
              </p:ext>
            </p:extLst>
          </p:nvPr>
        </p:nvGraphicFramePr>
        <p:xfrm>
          <a:off x="152400" y="1905000"/>
          <a:ext cx="8695240" cy="2194560"/>
        </p:xfrm>
        <a:graphic>
          <a:graphicData uri="http://schemas.openxmlformats.org/drawingml/2006/table">
            <a:tbl>
              <a:tblPr firstRow="1" firstCol="1" bandRow="1">
                <a:tableStyleId>{5C22544A-7EE6-4342-B048-85BDC9FD1C3A}</a:tableStyleId>
              </a:tblPr>
              <a:tblGrid>
                <a:gridCol w="8695240">
                  <a:extLst>
                    <a:ext uri="{9D8B030D-6E8A-4147-A177-3AD203B41FA5}">
                      <a16:colId xmlns:a16="http://schemas.microsoft.com/office/drawing/2014/main" val="460837169"/>
                    </a:ext>
                  </a:extLst>
                </a:gridCol>
              </a:tblGrid>
              <a:tr h="1514078">
                <a:tc>
                  <a:txBody>
                    <a:bodyPr/>
                    <a:lstStyle/>
                    <a:p>
                      <a:pPr marL="0" marR="0" hangingPunct="0">
                        <a:spcBef>
                          <a:spcPts val="0"/>
                        </a:spcBef>
                        <a:spcAft>
                          <a:spcPts val="0"/>
                        </a:spcAft>
                      </a:pPr>
                      <a:r>
                        <a:rPr lang="en-US" sz="1400" b="1" dirty="0">
                          <a:solidFill>
                            <a:schemeClr val="tx1"/>
                          </a:solidFill>
                          <a:effectLst/>
                          <a:latin typeface="Times New Roman" panose="02020603050405020304" pitchFamily="18" charset="0"/>
                          <a:ea typeface="Times New Roman" panose="02020603050405020304" pitchFamily="18" charset="0"/>
                        </a:rPr>
                        <a:t>-</a:t>
                      </a:r>
                      <a:r>
                        <a:rPr lang="en-US" sz="1600" b="1" u="none" dirty="0">
                          <a:solidFill>
                            <a:schemeClr val="tx1"/>
                          </a:solidFill>
                          <a:effectLst/>
                          <a:latin typeface="Times New Roman" panose="02020603050405020304" pitchFamily="18" charset="0"/>
                          <a:ea typeface="Times New Roman" panose="02020603050405020304" pitchFamily="18" charset="0"/>
                        </a:rPr>
                        <a:t>Your ZD is used to find your time zone in reference to Z (GMT).</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-In Annapolis we are +5R.</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-We would take our local time, add 5 hours, and we would know what time GMT would be at.</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-ZD’s N(+1) to Y(+12) (</a:t>
                      </a:r>
                      <a:r>
                        <a:rPr lang="en-US" sz="1600" b="1" u="none" dirty="0" err="1">
                          <a:solidFill>
                            <a:schemeClr val="tx1"/>
                          </a:solidFill>
                          <a:effectLst/>
                          <a:latin typeface="Times New Roman" panose="02020603050405020304" pitchFamily="18" charset="0"/>
                          <a:ea typeface="Times New Roman" panose="02020603050405020304" pitchFamily="18" charset="0"/>
                        </a:rPr>
                        <a:t>WESTward</a:t>
                      </a:r>
                      <a:r>
                        <a:rPr lang="en-US" sz="1600" b="1" u="none" dirty="0">
                          <a:solidFill>
                            <a:schemeClr val="tx1"/>
                          </a:solidFill>
                          <a:effectLst/>
                          <a:latin typeface="Times New Roman" panose="02020603050405020304" pitchFamily="18" charset="0"/>
                          <a:ea typeface="Times New Roman" panose="02020603050405020304" pitchFamily="18" charset="0"/>
                        </a:rPr>
                        <a:t>) and A(-1) to M(-12) (</a:t>
                      </a:r>
                      <a:r>
                        <a:rPr lang="en-US" sz="1600" b="1" u="none" dirty="0" err="1">
                          <a:solidFill>
                            <a:schemeClr val="tx1"/>
                          </a:solidFill>
                          <a:effectLst/>
                          <a:latin typeface="Times New Roman" panose="02020603050405020304" pitchFamily="18" charset="0"/>
                          <a:ea typeface="Times New Roman" panose="02020603050405020304" pitchFamily="18" charset="0"/>
                        </a:rPr>
                        <a:t>EASTward</a:t>
                      </a:r>
                      <a:r>
                        <a:rPr lang="en-US" sz="1600" b="1" u="none" dirty="0">
                          <a:solidFill>
                            <a:schemeClr val="tx1"/>
                          </a:solidFill>
                          <a:effectLst/>
                          <a:latin typeface="Times New Roman" panose="02020603050405020304" pitchFamily="18" charset="0"/>
                          <a:ea typeface="Times New Roman" panose="02020603050405020304" pitchFamily="18" charset="0"/>
                        </a:rPr>
                        <a:t>) – except “J”</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16297">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5" name="Picture 4">
            <a:extLst>
              <a:ext uri="{FF2B5EF4-FFF2-40B4-BE49-F238E27FC236}">
                <a16:creationId xmlns:a16="http://schemas.microsoft.com/office/drawing/2014/main" id="{66288C98-B138-4459-97C3-E3FA3C64AA19}"/>
              </a:ext>
            </a:extLst>
          </p:cNvPr>
          <p:cNvPicPr>
            <a:picLocks noChangeAspect="1"/>
          </p:cNvPicPr>
          <p:nvPr/>
        </p:nvPicPr>
        <p:blipFill rotWithShape="1">
          <a:blip r:embed="rId5"/>
          <a:srcRect l="18334" t="46646" r="57500" b="14445"/>
          <a:stretch/>
        </p:blipFill>
        <p:spPr>
          <a:xfrm>
            <a:off x="1447800" y="3810000"/>
            <a:ext cx="5867400" cy="2656942"/>
          </a:xfrm>
          <a:prstGeom prst="rect">
            <a:avLst/>
          </a:prstGeom>
        </p:spPr>
      </p:pic>
    </p:spTree>
    <p:extLst>
      <p:ext uri="{BB962C8B-B14F-4D97-AF65-F5344CB8AC3E}">
        <p14:creationId xmlns:p14="http://schemas.microsoft.com/office/powerpoint/2010/main" val="228552204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Zone Description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405132951"/>
              </p:ext>
            </p:extLst>
          </p:nvPr>
        </p:nvGraphicFramePr>
        <p:xfrm>
          <a:off x="152400" y="1905000"/>
          <a:ext cx="8695240" cy="1950720"/>
        </p:xfrm>
        <a:graphic>
          <a:graphicData uri="http://schemas.openxmlformats.org/drawingml/2006/table">
            <a:tbl>
              <a:tblPr firstRow="1" firstCol="1" bandRow="1">
                <a:tableStyleId>{5C22544A-7EE6-4342-B048-85BDC9FD1C3A}</a:tableStyleId>
              </a:tblPr>
              <a:tblGrid>
                <a:gridCol w="8695240">
                  <a:extLst>
                    <a:ext uri="{9D8B030D-6E8A-4147-A177-3AD203B41FA5}">
                      <a16:colId xmlns:a16="http://schemas.microsoft.com/office/drawing/2014/main" val="460837169"/>
                    </a:ext>
                  </a:extLst>
                </a:gridCol>
              </a:tblGrid>
              <a:tr h="1514078">
                <a:tc>
                  <a:txBody>
                    <a:bodyPr/>
                    <a:lstStyle/>
                    <a:p>
                      <a:pPr marL="0" marR="0" hangingPunct="0">
                        <a:spcBef>
                          <a:spcPts val="0"/>
                        </a:spcBef>
                        <a:spcAft>
                          <a:spcPts val="0"/>
                        </a:spcAft>
                      </a:pPr>
                      <a:r>
                        <a:rPr lang="en-US" sz="1400" b="1" dirty="0">
                          <a:solidFill>
                            <a:schemeClr val="tx1"/>
                          </a:solidFill>
                          <a:effectLst/>
                          <a:latin typeface="Times New Roman" panose="02020603050405020304" pitchFamily="18" charset="0"/>
                          <a:ea typeface="Times New Roman" panose="02020603050405020304" pitchFamily="18" charset="0"/>
                        </a:rPr>
                        <a:t>-</a:t>
                      </a:r>
                      <a:r>
                        <a:rPr lang="en-US" sz="1600" b="1" u="none" dirty="0">
                          <a:solidFill>
                            <a:schemeClr val="tx1"/>
                          </a:solidFill>
                          <a:effectLst/>
                          <a:latin typeface="Times New Roman" panose="02020603050405020304" pitchFamily="18" charset="0"/>
                          <a:ea typeface="Times New Roman" panose="02020603050405020304" pitchFamily="18" charset="0"/>
                        </a:rPr>
                        <a:t>Each time zone will have a letter of the alphabet and a number assigned to it.</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-The exception for the alphabet is “J”, which not a </a:t>
                      </a:r>
                      <a:r>
                        <a:rPr lang="en-US" sz="1600" b="1" u="none" dirty="0" err="1">
                          <a:solidFill>
                            <a:schemeClr val="tx1"/>
                          </a:solidFill>
                          <a:effectLst/>
                          <a:latin typeface="Times New Roman" panose="02020603050405020304" pitchFamily="18" charset="0"/>
                          <a:ea typeface="Times New Roman" panose="02020603050405020304" pitchFamily="18" charset="0"/>
                        </a:rPr>
                        <a:t>timezone</a:t>
                      </a:r>
                      <a:r>
                        <a:rPr lang="en-US" sz="1600" b="1" u="none" dirty="0">
                          <a:solidFill>
                            <a:schemeClr val="tx1"/>
                          </a:solidFill>
                          <a:effectLst/>
                          <a:latin typeface="Times New Roman" panose="02020603050405020304" pitchFamily="18" charset="0"/>
                          <a:ea typeface="Times New Roman" panose="02020603050405020304" pitchFamily="18" charset="0"/>
                        </a:rPr>
                        <a:t>.</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-These letters and numbers are called your </a:t>
                      </a:r>
                      <a:r>
                        <a:rPr lang="en-US" sz="16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Zone Description (ZD).</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-In Annapolis, our ZD is +5R</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16297">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5" name="Picture 4">
            <a:extLst>
              <a:ext uri="{FF2B5EF4-FFF2-40B4-BE49-F238E27FC236}">
                <a16:creationId xmlns:a16="http://schemas.microsoft.com/office/drawing/2014/main" id="{66288C98-B138-4459-97C3-E3FA3C64AA19}"/>
              </a:ext>
            </a:extLst>
          </p:cNvPr>
          <p:cNvPicPr>
            <a:picLocks noChangeAspect="1"/>
          </p:cNvPicPr>
          <p:nvPr/>
        </p:nvPicPr>
        <p:blipFill rotWithShape="1">
          <a:blip r:embed="rId5"/>
          <a:srcRect l="18334" t="46646" r="57500" b="14445"/>
          <a:stretch/>
        </p:blipFill>
        <p:spPr>
          <a:xfrm>
            <a:off x="1447800" y="3810000"/>
            <a:ext cx="5867400" cy="2656942"/>
          </a:xfrm>
          <a:prstGeom prst="rect">
            <a:avLst/>
          </a:prstGeom>
        </p:spPr>
      </p:pic>
    </p:spTree>
    <p:extLst>
      <p:ext uri="{BB962C8B-B14F-4D97-AF65-F5344CB8AC3E}">
        <p14:creationId xmlns:p14="http://schemas.microsoft.com/office/powerpoint/2010/main" val="424640119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The International Date Line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974146594"/>
              </p:ext>
            </p:extLst>
          </p:nvPr>
        </p:nvGraphicFramePr>
        <p:xfrm>
          <a:off x="152400" y="1752600"/>
          <a:ext cx="3984625" cy="5100853"/>
        </p:xfrm>
        <a:graphic>
          <a:graphicData uri="http://schemas.openxmlformats.org/drawingml/2006/table">
            <a:tbl>
              <a:tblPr firstRow="1" firstCol="1" bandRow="1">
                <a:tableStyleId>{5C22544A-7EE6-4342-B048-85BDC9FD1C3A}</a:tableStyleId>
              </a:tblPr>
              <a:tblGrid>
                <a:gridCol w="3984625">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-Since time accumulates differently depending on whether you are traveling East or West, a traveler circling the Earth will lose or gain a day.</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-To provide a starting point, a meridian (sort of…) was drawn and fixed by an informal agreement, called the </a:t>
                      </a:r>
                      <a:r>
                        <a:rPr lang="en-US" sz="16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International Date Line</a:t>
                      </a:r>
                      <a:r>
                        <a:rPr lang="en-US" sz="1600" b="1" u="none" dirty="0">
                          <a:solidFill>
                            <a:schemeClr val="tx1"/>
                          </a:solidFill>
                          <a:effectLst/>
                          <a:latin typeface="Times New Roman" panose="02020603050405020304" pitchFamily="18" charset="0"/>
                          <a:ea typeface="Times New Roman" panose="02020603050405020304" pitchFamily="18" charset="0"/>
                        </a:rPr>
                        <a:t>.</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-The IDL separates two consecutive calendar days. </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-You lose a day traveling east across the IDL.</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-You gain a day traveling west across the IDL.</a:t>
                      </a:r>
                    </a:p>
                    <a:p>
                      <a:pPr marL="0" marR="0" hangingPunct="0">
                        <a:spcBef>
                          <a:spcPts val="0"/>
                        </a:spcBef>
                        <a:spcAft>
                          <a:spcPts val="0"/>
                        </a:spcAft>
                      </a:pPr>
                      <a:endParaRPr lang="en-US" sz="14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9183FCB3-CE4A-4545-A33D-2CC69E494673}"/>
              </a:ext>
            </a:extLst>
          </p:cNvPr>
          <p:cNvPicPr>
            <a:picLocks noChangeAspect="1"/>
          </p:cNvPicPr>
          <p:nvPr/>
        </p:nvPicPr>
        <p:blipFill rotWithShape="1">
          <a:blip r:embed="rId5"/>
          <a:srcRect l="53989" r="10000"/>
          <a:stretch/>
        </p:blipFill>
        <p:spPr>
          <a:xfrm>
            <a:off x="4648200" y="1786156"/>
            <a:ext cx="3505199" cy="4560948"/>
          </a:xfrm>
          <a:prstGeom prst="rect">
            <a:avLst/>
          </a:prstGeom>
        </p:spPr>
      </p:pic>
    </p:spTree>
    <p:extLst>
      <p:ext uri="{BB962C8B-B14F-4D97-AF65-F5344CB8AC3E}">
        <p14:creationId xmlns:p14="http://schemas.microsoft.com/office/powerpoint/2010/main" val="191361061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1"/>
          <p:cNvSpPr txBox="1">
            <a:spLocks noChangeArrowheads="1"/>
          </p:cNvSpPr>
          <p:nvPr/>
        </p:nvSpPr>
        <p:spPr bwMode="auto">
          <a:xfrm>
            <a:off x="0" y="0"/>
            <a:ext cx="9144000" cy="7016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p:txBody>
      </p:sp>
      <p:sp>
        <p:nvSpPr>
          <p:cNvPr id="17411" name="Rectangle 2"/>
          <p:cNvSpPr txBox="1">
            <a:spLocks noChangeArrowheads="1"/>
          </p:cNvSpPr>
          <p:nvPr/>
        </p:nvSpPr>
        <p:spPr bwMode="auto">
          <a:xfrm>
            <a:off x="-26988" y="-76200"/>
            <a:ext cx="914400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a:solidFill>
                  <a:srgbClr val="C00000"/>
                </a:solidFill>
              </a:rPr>
              <a:t>Time Zones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 y="971550"/>
            <a:ext cx="3987800" cy="535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92575" y="981075"/>
            <a:ext cx="4953000" cy="530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 name="TextBox 30"/>
          <p:cNvSpPr txBox="1">
            <a:spLocks noChangeArrowheads="1"/>
          </p:cNvSpPr>
          <p:nvPr/>
        </p:nvSpPr>
        <p:spPr bwMode="auto">
          <a:xfrm>
            <a:off x="5334000" y="3319463"/>
            <a:ext cx="1346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ja-JP" sz="1200" b="1">
                <a:latin typeface="Arial" panose="020B0604020202020204" pitchFamily="34" charset="0"/>
              </a:rPr>
              <a:t>San Diego</a:t>
            </a:r>
          </a:p>
        </p:txBody>
      </p:sp>
      <p:sp>
        <p:nvSpPr>
          <p:cNvPr id="135" name="円/楕円 80"/>
          <p:cNvSpPr>
            <a:spLocks noChangeAspect="1"/>
          </p:cNvSpPr>
          <p:nvPr/>
        </p:nvSpPr>
        <p:spPr>
          <a:xfrm>
            <a:off x="6248400" y="3233738"/>
            <a:ext cx="109538" cy="1111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136" name="TextBox 30"/>
          <p:cNvSpPr txBox="1">
            <a:spLocks noChangeArrowheads="1"/>
          </p:cNvSpPr>
          <p:nvPr/>
        </p:nvSpPr>
        <p:spPr bwMode="auto">
          <a:xfrm>
            <a:off x="3200400" y="3562350"/>
            <a:ext cx="6635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ja-JP" sz="1200" b="1">
                <a:latin typeface="Arial" panose="020B0604020202020204" pitchFamily="34" charset="0"/>
              </a:rPr>
              <a:t>Manila</a:t>
            </a:r>
          </a:p>
        </p:txBody>
      </p:sp>
      <p:sp>
        <p:nvSpPr>
          <p:cNvPr id="137" name="円/楕円 80"/>
          <p:cNvSpPr>
            <a:spLocks noChangeAspect="1"/>
          </p:cNvSpPr>
          <p:nvPr/>
        </p:nvSpPr>
        <p:spPr>
          <a:xfrm>
            <a:off x="3219450" y="3784600"/>
            <a:ext cx="109538" cy="109538"/>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142" name="Rectangle 3"/>
          <p:cNvSpPr>
            <a:spLocks noChangeArrowheads="1"/>
          </p:cNvSpPr>
          <p:nvPr/>
        </p:nvSpPr>
        <p:spPr bwMode="auto">
          <a:xfrm>
            <a:off x="2603500" y="4233863"/>
            <a:ext cx="4483100" cy="1031875"/>
          </a:xfrm>
          <a:prstGeom prst="rect">
            <a:avLst/>
          </a:prstGeom>
          <a:solidFill>
            <a:srgbClr val="FFFF00"/>
          </a:solidFill>
          <a:ln w="9525">
            <a:solidFill>
              <a:srgbClr val="000000"/>
            </a:solidFill>
            <a:miter lim="800000"/>
            <a:headEnd/>
            <a:tailEnd/>
          </a:ln>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ts val="600"/>
              </a:spcBef>
              <a:buFontTx/>
              <a:buNone/>
              <a:defRPr/>
            </a:pPr>
            <a:r>
              <a:rPr lang="en-US" altLang="en-US" sz="2400" dirty="0">
                <a:latin typeface="+mn-lt"/>
              </a:rPr>
              <a:t>   “</a:t>
            </a:r>
            <a:r>
              <a:rPr lang="en-US" altLang="en-US" sz="2400" b="1" i="1" dirty="0">
                <a:latin typeface="+mn-lt"/>
              </a:rPr>
              <a:t>If it’s </a:t>
            </a:r>
            <a:r>
              <a:rPr lang="en-US" altLang="en-US" sz="2800" b="1" i="1" dirty="0" err="1">
                <a:solidFill>
                  <a:srgbClr val="FF0000"/>
                </a:solidFill>
                <a:latin typeface="+mn-lt"/>
              </a:rPr>
              <a:t>SUN</a:t>
            </a:r>
            <a:r>
              <a:rPr lang="en-US" altLang="en-US" sz="2400" b="1" i="1" dirty="0" err="1">
                <a:latin typeface="+mn-lt"/>
              </a:rPr>
              <a:t>day</a:t>
            </a:r>
            <a:r>
              <a:rPr lang="en-US" altLang="en-US" sz="2400" b="1" i="1" dirty="0">
                <a:latin typeface="+mn-lt"/>
              </a:rPr>
              <a:t> in </a:t>
            </a:r>
            <a:r>
              <a:rPr lang="en-US" altLang="en-US" sz="2800" b="1" i="1" dirty="0">
                <a:solidFill>
                  <a:srgbClr val="FF0000"/>
                </a:solidFill>
                <a:latin typeface="+mn-lt"/>
              </a:rPr>
              <a:t>SAN</a:t>
            </a:r>
            <a:r>
              <a:rPr lang="en-US" altLang="en-US" sz="2400" b="1" i="1" dirty="0">
                <a:latin typeface="+mn-lt"/>
              </a:rPr>
              <a:t> Diego, </a:t>
            </a:r>
          </a:p>
          <a:p>
            <a:pPr algn="just">
              <a:spcBef>
                <a:spcPts val="600"/>
              </a:spcBef>
              <a:buFontTx/>
              <a:buNone/>
              <a:defRPr/>
            </a:pPr>
            <a:r>
              <a:rPr lang="en-US" altLang="en-US" sz="2400" b="1" i="1" dirty="0">
                <a:latin typeface="+mn-lt"/>
              </a:rPr>
              <a:t>     it’s </a:t>
            </a:r>
            <a:r>
              <a:rPr lang="en-US" altLang="en-US" sz="2800" b="1" i="1" dirty="0" err="1">
                <a:solidFill>
                  <a:srgbClr val="002060"/>
                </a:solidFill>
                <a:latin typeface="+mn-lt"/>
              </a:rPr>
              <a:t>MON</a:t>
            </a:r>
            <a:r>
              <a:rPr lang="en-US" altLang="en-US" sz="2400" b="1" i="1" dirty="0" err="1">
                <a:latin typeface="+mn-lt"/>
              </a:rPr>
              <a:t>day</a:t>
            </a:r>
            <a:r>
              <a:rPr lang="en-US" altLang="en-US" sz="2400" b="1" i="1" dirty="0">
                <a:latin typeface="+mn-lt"/>
              </a:rPr>
              <a:t> in </a:t>
            </a:r>
            <a:r>
              <a:rPr lang="en-US" altLang="en-US" sz="2800" b="1" i="1" dirty="0" err="1">
                <a:solidFill>
                  <a:srgbClr val="002060"/>
                </a:solidFill>
                <a:latin typeface="+mn-lt"/>
              </a:rPr>
              <a:t>MAN</a:t>
            </a:r>
            <a:r>
              <a:rPr lang="en-US" altLang="en-US" sz="2400" b="1" i="1" dirty="0" err="1">
                <a:latin typeface="+mn-lt"/>
              </a:rPr>
              <a:t>illa</a:t>
            </a:r>
            <a:r>
              <a:rPr lang="en-US" altLang="en-US" sz="2400" dirty="0">
                <a:latin typeface="+mn-lt"/>
              </a:rPr>
              <a:t>”</a:t>
            </a:r>
          </a:p>
        </p:txBody>
      </p:sp>
      <p:sp>
        <p:nvSpPr>
          <p:cNvPr id="143" name="TextBox 31"/>
          <p:cNvSpPr txBox="1">
            <a:spLocks noChangeArrowheads="1"/>
          </p:cNvSpPr>
          <p:nvPr/>
        </p:nvSpPr>
        <p:spPr bwMode="auto">
          <a:xfrm>
            <a:off x="-509588" y="6305550"/>
            <a:ext cx="3194051"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a:solidFill>
                  <a:srgbClr val="002060"/>
                </a:solidFill>
                <a:ea typeface="ＭＳ Ｐゴシック" panose="020B0600070205080204" pitchFamily="34" charset="-128"/>
              </a:rPr>
              <a:t>Add(+)  1 Day</a:t>
            </a:r>
          </a:p>
        </p:txBody>
      </p:sp>
      <p:cxnSp>
        <p:nvCxnSpPr>
          <p:cNvPr id="144" name="Straight Arrow Connector 143"/>
          <p:cNvCxnSpPr/>
          <p:nvPr/>
        </p:nvCxnSpPr>
        <p:spPr bwMode="auto">
          <a:xfrm flipH="1">
            <a:off x="1993900" y="6477000"/>
            <a:ext cx="3290888"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45" name="TextBox 31"/>
          <p:cNvSpPr txBox="1">
            <a:spLocks noChangeArrowheads="1"/>
          </p:cNvSpPr>
          <p:nvPr/>
        </p:nvSpPr>
        <p:spPr bwMode="auto">
          <a:xfrm>
            <a:off x="6634163" y="6457950"/>
            <a:ext cx="27987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a:solidFill>
                  <a:srgbClr val="C0504D"/>
                </a:solidFill>
                <a:ea typeface="ＭＳ Ｐゴシック" panose="020B0600070205080204" pitchFamily="34" charset="-128"/>
              </a:rPr>
              <a:t>Subtract(-)  1 Day</a:t>
            </a:r>
          </a:p>
        </p:txBody>
      </p:sp>
      <p:cxnSp>
        <p:nvCxnSpPr>
          <p:cNvPr id="146" name="Straight Arrow Connector 145"/>
          <p:cNvCxnSpPr/>
          <p:nvPr/>
        </p:nvCxnSpPr>
        <p:spPr bwMode="auto">
          <a:xfrm>
            <a:off x="3636963" y="6672263"/>
            <a:ext cx="3294062"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path" presetSubtype="0" accel="50000" decel="50000" fill="hold" nodeType="clickEffect">
                                  <p:stCondLst>
                                    <p:cond delay="0"/>
                                  </p:stCondLst>
                                  <p:childTnLst>
                                    <p:animMotion origin="layout" path="M -3.33333E-6 -4.44444E-6 L 0.14497 0.04005 C 0.17535 0.04908 0.22084 0.05394 0.26823 0.05394 C 0.3224 0.05394 0.36563 0.04908 0.39601 0.04005 L 0.54167 -4.44444E-6 " pathEditMode="relative" rAng="0" ptsTypes="AAAAA">
                                      <p:cBhvr>
                                        <p:cTn id="6" dur="2000" fill="hold"/>
                                        <p:tgtEl>
                                          <p:spTgt spid="4"/>
                                        </p:tgtEl>
                                        <p:attrNameLst>
                                          <p:attrName>ppt_x</p:attrName>
                                          <p:attrName>ppt_y</p:attrName>
                                        </p:attrNameLst>
                                      </p:cBhvr>
                                      <p:rCtr x="27083" y="2685"/>
                                    </p:animMotion>
                                  </p:childTnLst>
                                </p:cTn>
                              </p:par>
                              <p:par>
                                <p:cTn id="7" presetID="37" presetClass="path" presetSubtype="0" accel="50000" decel="50000" fill="hold" nodeType="withEffect">
                                  <p:stCondLst>
                                    <p:cond delay="0"/>
                                  </p:stCondLst>
                                  <p:childTnLst>
                                    <p:animMotion origin="layout" path="M -0.00069 -1.11111E-6 L -0.11649 -0.04005 C -0.14062 -0.04907 -0.17743 -0.05393 -0.21562 -0.05393 C -0.25885 -0.05393 -0.29375 -0.04907 -0.31805 -0.04005 L -0.43507 -1.11111E-6 " pathEditMode="relative" rAng="10800000" ptsTypes="AAAAA">
                                      <p:cBhvr>
                                        <p:cTn id="8" dur="2000" fill="hold"/>
                                        <p:tgtEl>
                                          <p:spTgt spid="5"/>
                                        </p:tgtEl>
                                        <p:attrNameLst>
                                          <p:attrName>ppt_x</p:attrName>
                                          <p:attrName>ppt_y</p:attrName>
                                        </p:attrNameLst>
                                      </p:cBhvr>
                                      <p:rCtr x="-21719" y="-2685"/>
                                    </p:animMotion>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42"/>
                                        </p:tgtEl>
                                        <p:attrNameLst>
                                          <p:attrName>style.visibility</p:attrName>
                                        </p:attrNameLst>
                                      </p:cBhvr>
                                      <p:to>
                                        <p:strVal val="visible"/>
                                      </p:to>
                                    </p:set>
                                    <p:animEffect transition="in" filter="wipe(down)">
                                      <p:cBhvr>
                                        <p:cTn id="23" dur="500"/>
                                        <p:tgtEl>
                                          <p:spTgt spid="14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146"/>
                                        </p:tgtEl>
                                        <p:attrNameLst>
                                          <p:attrName>style.visibility</p:attrName>
                                        </p:attrNameLst>
                                      </p:cBhvr>
                                      <p:to>
                                        <p:strVal val="visible"/>
                                      </p:to>
                                    </p:set>
                                    <p:animEffect transition="in" filter="wipe(left)">
                                      <p:cBhvr>
                                        <p:cTn id="28" dur="500"/>
                                        <p:tgtEl>
                                          <p:spTgt spid="14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nodeType="clickEffect">
                                  <p:stCondLst>
                                    <p:cond delay="0"/>
                                  </p:stCondLst>
                                  <p:childTnLst>
                                    <p:set>
                                      <p:cBhvr>
                                        <p:cTn id="36" dur="1" fill="hold">
                                          <p:stCondLst>
                                            <p:cond delay="0"/>
                                          </p:stCondLst>
                                        </p:cTn>
                                        <p:tgtEl>
                                          <p:spTgt spid="144"/>
                                        </p:tgtEl>
                                        <p:attrNameLst>
                                          <p:attrName>style.visibility</p:attrName>
                                        </p:attrNameLst>
                                      </p:cBhvr>
                                      <p:to>
                                        <p:strVal val="visible"/>
                                      </p:to>
                                    </p:set>
                                    <p:animEffect transition="in" filter="wipe(right)">
                                      <p:cBhvr>
                                        <p:cTn id="37" dur="500"/>
                                        <p:tgtEl>
                                          <p:spTgt spid="14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5" grpId="0" animBg="1"/>
      <p:bldP spid="136" grpId="0"/>
      <p:bldP spid="137" grpId="0" animBg="1"/>
      <p:bldP spid="142" grpId="0" animBg="1"/>
      <p:bldP spid="143" grpId="0"/>
      <p:bldP spid="14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4"/>
          <p:cNvSpPr txBox="1">
            <a:spLocks noChangeArrowheads="1"/>
          </p:cNvSpPr>
          <p:nvPr/>
        </p:nvSpPr>
        <p:spPr bwMode="auto">
          <a:xfrm>
            <a:off x="8610600" y="6477000"/>
            <a:ext cx="4492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lnSpc>
                <a:spcPct val="150000"/>
              </a:lnSpc>
              <a:spcBef>
                <a:spcPct val="0"/>
              </a:spcBef>
              <a:buFontTx/>
              <a:buNone/>
            </a:pPr>
            <a:fld id="{A02FCB87-0E5B-4404-A81E-AA0FC0323C32}" type="slidenum">
              <a:rPr lang="en-US" altLang="ja-JP" sz="1200" b="1">
                <a:solidFill>
                  <a:srgbClr val="000000"/>
                </a:solidFill>
              </a:rPr>
              <a:pPr algn="r">
                <a:lnSpc>
                  <a:spcPct val="150000"/>
                </a:lnSpc>
                <a:spcBef>
                  <a:spcPct val="0"/>
                </a:spcBef>
                <a:buFontTx/>
                <a:buNone/>
              </a:pPr>
              <a:t>24</a:t>
            </a:fld>
            <a:endParaRPr lang="en-US" altLang="ja-JP" sz="1200" b="1">
              <a:solidFill>
                <a:srgbClr val="000000"/>
              </a:solidFill>
            </a:endParaRPr>
          </a:p>
        </p:txBody>
      </p:sp>
      <p:sp>
        <p:nvSpPr>
          <p:cNvPr id="19459" name="TextBox 2"/>
          <p:cNvSpPr txBox="1">
            <a:spLocks noChangeArrowheads="1"/>
          </p:cNvSpPr>
          <p:nvPr/>
        </p:nvSpPr>
        <p:spPr bwMode="auto">
          <a:xfrm>
            <a:off x="65088" y="1905000"/>
            <a:ext cx="8774112" cy="369888"/>
          </a:xfrm>
          <a:prstGeom prst="rect">
            <a:avLst/>
          </a:prstGeom>
          <a:solidFill>
            <a:srgbClr val="FFFF99"/>
          </a:solidFill>
          <a:ln w="9525">
            <a:solidFill>
              <a:schemeClr val="tx1"/>
            </a:solidFill>
            <a:miter lim="800000"/>
            <a:headEnd/>
            <a:tailEnd/>
          </a:ln>
        </p:spPr>
        <p:txBody>
          <a:bodyPr>
            <a:spAutoFit/>
          </a:bodyPr>
          <a:lstStyle>
            <a:lvl1pPr marL="349250" indent="-3492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1800" b="1">
                <a:solidFill>
                  <a:srgbClr val="000000"/>
                </a:solidFill>
                <a:latin typeface="Arial" panose="020B0604020202020204" pitchFamily="34" charset="0"/>
              </a:rPr>
              <a:t>Q1:  </a:t>
            </a:r>
            <a:r>
              <a:rPr lang="en-US" altLang="ja-JP" sz="1800" i="1">
                <a:solidFill>
                  <a:srgbClr val="000000"/>
                </a:solidFill>
                <a:latin typeface="Arial" panose="020B0604020202020204" pitchFamily="34" charset="0"/>
              </a:rPr>
              <a:t>What is the complete Zone </a:t>
            </a:r>
            <a:r>
              <a:rPr lang="en-US" altLang="ja-JP" sz="1800" i="1">
                <a:solidFill>
                  <a:srgbClr val="000000"/>
                </a:solidFill>
                <a:latin typeface="Arial" panose="020B0604020202020204" pitchFamily="34" charset="0"/>
                <a:cs typeface="Arial" panose="020B0604020202020204" pitchFamily="34" charset="0"/>
              </a:rPr>
              <a:t>Description for 075</a:t>
            </a:r>
            <a:r>
              <a:rPr lang="en-US" altLang="en-US" sz="1800" b="1" baseline="30000">
                <a:solidFill>
                  <a:srgbClr val="000000"/>
                </a:solidFill>
                <a:latin typeface="Arial" panose="020B0604020202020204" pitchFamily="34" charset="0"/>
                <a:ea typeface="ＭＳ Ｐゴシック" panose="020B0600070205080204" pitchFamily="34" charset="-128"/>
                <a:cs typeface="Arial" panose="020B0604020202020204" pitchFamily="34" charset="0"/>
              </a:rPr>
              <a:t>o </a:t>
            </a:r>
            <a:r>
              <a:rPr lang="en-US" altLang="ja-JP" sz="1800" i="1">
                <a:solidFill>
                  <a:srgbClr val="000000"/>
                </a:solidFill>
                <a:latin typeface="Arial" panose="020B0604020202020204" pitchFamily="34" charset="0"/>
                <a:cs typeface="Arial" panose="020B0604020202020204" pitchFamily="34" charset="0"/>
              </a:rPr>
              <a:t>00’00”W ?</a:t>
            </a:r>
          </a:p>
        </p:txBody>
      </p:sp>
      <p:sp>
        <p:nvSpPr>
          <p:cNvPr id="19460" name="Title 7"/>
          <p:cNvSpPr>
            <a:spLocks noGrp="1"/>
          </p:cNvSpPr>
          <p:nvPr>
            <p:ph type="title"/>
          </p:nvPr>
        </p:nvSpPr>
        <p:spPr/>
        <p:txBody>
          <a:bodyPr/>
          <a:lstStyle/>
          <a:p>
            <a:r>
              <a:rPr lang="en-US" altLang="en-US">
                <a:solidFill>
                  <a:srgbClr val="C00000"/>
                </a:solidFill>
              </a:rPr>
              <a:t>Practice</a:t>
            </a:r>
          </a:p>
        </p:txBody>
      </p:sp>
      <p:sp>
        <p:nvSpPr>
          <p:cNvPr id="16" name="Rectangle 1"/>
          <p:cNvSpPr>
            <a:spLocks noChangeArrowheads="1"/>
          </p:cNvSpPr>
          <p:nvPr/>
        </p:nvSpPr>
        <p:spPr bwMode="auto">
          <a:xfrm>
            <a:off x="449263" y="2514600"/>
            <a:ext cx="2751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000" b="1" i="1">
                <a:solidFill>
                  <a:srgbClr val="000000"/>
                </a:solidFill>
                <a:latin typeface="Arial" panose="020B0604020202020204" pitchFamily="34" charset="0"/>
                <a:cs typeface="Arial" panose="020B0604020202020204" pitchFamily="34" charset="0"/>
              </a:rPr>
              <a:t>075</a:t>
            </a:r>
            <a:r>
              <a:rPr lang="en-US" altLang="en-US" sz="2000" b="1" baseline="30000">
                <a:solidFill>
                  <a:srgbClr val="000000"/>
                </a:solidFill>
                <a:latin typeface="Arial" panose="020B0604020202020204" pitchFamily="34" charset="0"/>
                <a:ea typeface="ＭＳ Ｐゴシック" panose="020B0600070205080204" pitchFamily="34" charset="-128"/>
                <a:cs typeface="Arial" panose="020B0604020202020204" pitchFamily="34" charset="0"/>
              </a:rPr>
              <a:t>o </a:t>
            </a:r>
            <a:r>
              <a:rPr lang="en-US" altLang="ja-JP" sz="2000" b="1" i="1">
                <a:solidFill>
                  <a:srgbClr val="000000"/>
                </a:solidFill>
                <a:latin typeface="Arial" panose="020B0604020202020204" pitchFamily="34" charset="0"/>
                <a:cs typeface="Arial" panose="020B0604020202020204" pitchFamily="34" charset="0"/>
              </a:rPr>
              <a:t>00’00”W</a:t>
            </a:r>
            <a:r>
              <a:rPr lang="en-US" altLang="ja-JP" sz="2000" b="1" i="1">
                <a:latin typeface="Arial" panose="020B0604020202020204" pitchFamily="34" charset="0"/>
                <a:cs typeface="Arial" panose="020B0604020202020204" pitchFamily="34" charset="0"/>
              </a:rPr>
              <a:t> / 15</a:t>
            </a:r>
            <a:r>
              <a:rPr lang="en-US" altLang="ja-JP" sz="2000">
                <a:cs typeface="Arial" panose="020B0604020202020204" pitchFamily="34" charset="0"/>
              </a:rPr>
              <a:t>°</a:t>
            </a:r>
            <a:r>
              <a:rPr lang="en-US" altLang="ja-JP" sz="2000" b="1" i="1">
                <a:latin typeface="Arial" panose="020B0604020202020204" pitchFamily="34" charset="0"/>
                <a:cs typeface="Arial" panose="020B0604020202020204" pitchFamily="34" charset="0"/>
              </a:rPr>
              <a:t> = </a:t>
            </a:r>
          </a:p>
        </p:txBody>
      </p:sp>
      <p:sp>
        <p:nvSpPr>
          <p:cNvPr id="21" name="フリーフォーム 20"/>
          <p:cNvSpPr/>
          <p:nvPr/>
        </p:nvSpPr>
        <p:spPr>
          <a:xfrm>
            <a:off x="3048000" y="2933700"/>
            <a:ext cx="304800" cy="769938"/>
          </a:xfrm>
          <a:custGeom>
            <a:avLst/>
            <a:gdLst>
              <a:gd name="connsiteX0" fmla="*/ 3645568 w 3645568"/>
              <a:gd name="connsiteY0" fmla="*/ 0 h 1118937"/>
              <a:gd name="connsiteX1" fmla="*/ 0 w 3645568"/>
              <a:gd name="connsiteY1" fmla="*/ 1118937 h 1118937"/>
            </a:gdLst>
            <a:ahLst/>
            <a:cxnLst>
              <a:cxn ang="0">
                <a:pos x="connsiteX0" y="connsiteY0"/>
              </a:cxn>
              <a:cxn ang="0">
                <a:pos x="connsiteX1" y="connsiteY1"/>
              </a:cxn>
            </a:cxnLst>
            <a:rect l="l" t="t" r="r" b="b"/>
            <a:pathLst>
              <a:path w="3645568" h="1118937">
                <a:moveTo>
                  <a:pt x="3645568" y="0"/>
                </a:moveTo>
                <a:lnTo>
                  <a:pt x="0" y="1118937"/>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31" name="Rectangle 1"/>
          <p:cNvSpPr>
            <a:spLocks noChangeArrowheads="1"/>
          </p:cNvSpPr>
          <p:nvPr/>
        </p:nvSpPr>
        <p:spPr bwMode="auto">
          <a:xfrm>
            <a:off x="3200400" y="2495550"/>
            <a:ext cx="812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400" b="1" i="1">
                <a:latin typeface="Arial" panose="020B0604020202020204" pitchFamily="34" charset="0"/>
              </a:rPr>
              <a:t>5</a:t>
            </a:r>
          </a:p>
        </p:txBody>
      </p:sp>
      <p:sp>
        <p:nvSpPr>
          <p:cNvPr id="32" name="Rectangle 1"/>
          <p:cNvSpPr>
            <a:spLocks noChangeArrowheads="1"/>
          </p:cNvSpPr>
          <p:nvPr/>
        </p:nvSpPr>
        <p:spPr bwMode="auto">
          <a:xfrm>
            <a:off x="7620000" y="2570163"/>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400" b="1" i="1">
                <a:solidFill>
                  <a:srgbClr val="FF0000"/>
                </a:solidFill>
                <a:latin typeface="Arial" panose="020B0604020202020204" pitchFamily="34" charset="0"/>
              </a:rPr>
              <a:t>+5R</a:t>
            </a:r>
          </a:p>
        </p:txBody>
      </p:sp>
      <p:pic>
        <p:nvPicPr>
          <p:cNvPr id="12" name="Picture 3"/>
          <p:cNvPicPr>
            <a:picLocks noChangeAspect="1" noChangeArrowheads="1"/>
          </p:cNvPicPr>
          <p:nvPr/>
        </p:nvPicPr>
        <p:blipFill>
          <a:blip r:embed="rId3"/>
          <a:srcRect l="8571" t="53333" r="8571" b="42096"/>
          <a:stretch>
            <a:fillRect/>
          </a:stretch>
        </p:blipFill>
        <p:spPr bwMode="auto">
          <a:xfrm>
            <a:off x="228600" y="3843338"/>
            <a:ext cx="8763000" cy="301625"/>
          </a:xfrm>
          <a:prstGeom prst="rect">
            <a:avLst/>
          </a:prstGeom>
          <a:solidFill>
            <a:schemeClr val="bg1">
              <a:lumMod val="75000"/>
            </a:schemeClr>
          </a:solidFill>
          <a:ln>
            <a:noFill/>
          </a:ln>
        </p:spPr>
      </p:pic>
      <p:sp>
        <p:nvSpPr>
          <p:cNvPr id="13" name="Oval 12"/>
          <p:cNvSpPr/>
          <p:nvPr/>
        </p:nvSpPr>
        <p:spPr>
          <a:xfrm>
            <a:off x="2698750" y="3746500"/>
            <a:ext cx="384175" cy="609600"/>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endParaRPr>
          </a:p>
        </p:txBody>
      </p:sp>
      <p:sp>
        <p:nvSpPr>
          <p:cNvPr id="14" name="5-Point Star 16"/>
          <p:cNvSpPr>
            <a:spLocks noChangeAspect="1"/>
          </p:cNvSpPr>
          <p:nvPr/>
        </p:nvSpPr>
        <p:spPr>
          <a:xfrm>
            <a:off x="3867150" y="609600"/>
            <a:ext cx="146050" cy="144463"/>
          </a:xfrm>
          <a:prstGeom prst="star5">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500"/>
                                        <p:tgtEl>
                                          <p:spTgt spid="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par>
                          <p:cTn id="23" fill="hold" nodeType="afterGroup">
                            <p:stCondLst>
                              <p:cond delay="500"/>
                            </p:stCondLst>
                            <p:childTnLst>
                              <p:par>
                                <p:cTn id="24" presetID="22" presetClass="entr" presetSubtype="1" fill="hold"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up)">
                                      <p:cBhvr>
                                        <p:cTn id="26" dur="500"/>
                                        <p:tgtEl>
                                          <p:spTgt spid="21"/>
                                        </p:tgtEl>
                                      </p:cBhvr>
                                    </p:animEffect>
                                  </p:childTnLst>
                                </p:cTn>
                              </p:par>
                            </p:childTnLst>
                          </p:cTn>
                        </p:par>
                        <p:par>
                          <p:cTn id="27" fill="hold" nodeType="afterGroup">
                            <p:stCondLst>
                              <p:cond delay="1000"/>
                            </p:stCondLst>
                            <p:childTnLst>
                              <p:par>
                                <p:cTn id="28" presetID="9" presetClass="entr" presetSubtype="0"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dissolve">
                                      <p:cBhvr>
                                        <p:cTn id="3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1" grpId="0"/>
      <p:bldP spid="32" grpId="0"/>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4"/>
          <p:cNvSpPr txBox="1">
            <a:spLocks noChangeArrowheads="1"/>
          </p:cNvSpPr>
          <p:nvPr/>
        </p:nvSpPr>
        <p:spPr bwMode="auto">
          <a:xfrm>
            <a:off x="8610600" y="6477000"/>
            <a:ext cx="4492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lnSpc>
                <a:spcPct val="150000"/>
              </a:lnSpc>
              <a:spcBef>
                <a:spcPct val="0"/>
              </a:spcBef>
              <a:buFontTx/>
              <a:buNone/>
            </a:pPr>
            <a:fld id="{8799D802-A440-419A-ADBB-195FD784C8DC}" type="slidenum">
              <a:rPr lang="en-US" altLang="ja-JP" sz="1200" b="1">
                <a:solidFill>
                  <a:srgbClr val="000000"/>
                </a:solidFill>
              </a:rPr>
              <a:pPr algn="r">
                <a:lnSpc>
                  <a:spcPct val="150000"/>
                </a:lnSpc>
                <a:spcBef>
                  <a:spcPct val="0"/>
                </a:spcBef>
                <a:buFontTx/>
                <a:buNone/>
              </a:pPr>
              <a:t>25</a:t>
            </a:fld>
            <a:endParaRPr lang="en-US" altLang="ja-JP" sz="1200" b="1">
              <a:solidFill>
                <a:srgbClr val="000000"/>
              </a:solidFill>
            </a:endParaRPr>
          </a:p>
        </p:txBody>
      </p:sp>
      <p:sp>
        <p:nvSpPr>
          <p:cNvPr id="23555" name="TextBox 2"/>
          <p:cNvSpPr txBox="1">
            <a:spLocks noChangeArrowheads="1"/>
          </p:cNvSpPr>
          <p:nvPr/>
        </p:nvSpPr>
        <p:spPr bwMode="auto">
          <a:xfrm>
            <a:off x="65088" y="1905000"/>
            <a:ext cx="8774112" cy="369888"/>
          </a:xfrm>
          <a:prstGeom prst="rect">
            <a:avLst/>
          </a:prstGeom>
          <a:solidFill>
            <a:srgbClr val="FFFF99"/>
          </a:solidFill>
          <a:ln w="9525">
            <a:solidFill>
              <a:schemeClr val="tx1"/>
            </a:solidFill>
            <a:miter lim="800000"/>
            <a:headEnd/>
            <a:tailEnd/>
          </a:ln>
        </p:spPr>
        <p:txBody>
          <a:bodyPr>
            <a:spAutoFit/>
          </a:bodyPr>
          <a:lstStyle>
            <a:lvl1pPr marL="349250" indent="-3492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1800" b="1">
                <a:solidFill>
                  <a:srgbClr val="000000"/>
                </a:solidFill>
                <a:latin typeface="Arial" panose="020B0604020202020204" pitchFamily="34" charset="0"/>
              </a:rPr>
              <a:t>Q3:  </a:t>
            </a:r>
            <a:r>
              <a:rPr lang="en-US" altLang="ja-JP" sz="1800" i="1">
                <a:solidFill>
                  <a:srgbClr val="000000"/>
                </a:solidFill>
                <a:latin typeface="Arial" panose="020B0604020202020204" pitchFamily="34" charset="0"/>
              </a:rPr>
              <a:t>What is the complete Zone </a:t>
            </a:r>
            <a:r>
              <a:rPr lang="en-US" altLang="ja-JP" sz="1800" i="1">
                <a:solidFill>
                  <a:srgbClr val="000000"/>
                </a:solidFill>
                <a:latin typeface="Arial" panose="020B0604020202020204" pitchFamily="34" charset="0"/>
                <a:cs typeface="Arial" panose="020B0604020202020204" pitchFamily="34" charset="0"/>
              </a:rPr>
              <a:t>Description for 127 </a:t>
            </a:r>
            <a:r>
              <a:rPr lang="en-US" altLang="en-US" sz="1800" b="1" baseline="30000">
                <a:solidFill>
                  <a:srgbClr val="000000"/>
                </a:solidFill>
                <a:latin typeface="Arial" panose="020B0604020202020204" pitchFamily="34" charset="0"/>
                <a:ea typeface="ＭＳ Ｐゴシック" panose="020B0600070205080204" pitchFamily="34" charset="-128"/>
                <a:cs typeface="Arial" panose="020B0604020202020204" pitchFamily="34" charset="0"/>
              </a:rPr>
              <a:t>o </a:t>
            </a:r>
            <a:r>
              <a:rPr lang="en-US" altLang="en-US" sz="1800" i="1">
                <a:solidFill>
                  <a:srgbClr val="000000"/>
                </a:solidFill>
                <a:latin typeface="Arial" panose="020B0604020202020204" pitchFamily="34" charset="0"/>
                <a:cs typeface="Arial" panose="020B0604020202020204" pitchFamily="34" charset="0"/>
              </a:rPr>
              <a:t>35</a:t>
            </a:r>
            <a:r>
              <a:rPr lang="en-US" altLang="ja-JP" sz="1800" i="1">
                <a:solidFill>
                  <a:srgbClr val="000000"/>
                </a:solidFill>
                <a:latin typeface="Arial" panose="020B0604020202020204" pitchFamily="34" charset="0"/>
              </a:rPr>
              <a:t>’00”W ?</a:t>
            </a:r>
          </a:p>
        </p:txBody>
      </p:sp>
      <p:sp>
        <p:nvSpPr>
          <p:cNvPr id="23556" name="Title 7"/>
          <p:cNvSpPr>
            <a:spLocks noGrp="1"/>
          </p:cNvSpPr>
          <p:nvPr>
            <p:ph type="title"/>
          </p:nvPr>
        </p:nvSpPr>
        <p:spPr/>
        <p:txBody>
          <a:bodyPr/>
          <a:lstStyle/>
          <a:p>
            <a:r>
              <a:rPr lang="en-US" altLang="en-US">
                <a:solidFill>
                  <a:srgbClr val="C00000"/>
                </a:solidFill>
              </a:rPr>
              <a:t>Practice</a:t>
            </a:r>
          </a:p>
        </p:txBody>
      </p:sp>
      <p:sp>
        <p:nvSpPr>
          <p:cNvPr id="16" name="Rectangle 1"/>
          <p:cNvSpPr>
            <a:spLocks noChangeArrowheads="1"/>
          </p:cNvSpPr>
          <p:nvPr/>
        </p:nvSpPr>
        <p:spPr bwMode="auto">
          <a:xfrm>
            <a:off x="381000" y="2514600"/>
            <a:ext cx="2819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000" b="1" i="1">
                <a:solidFill>
                  <a:srgbClr val="000000"/>
                </a:solidFill>
                <a:latin typeface="Arial" panose="020B0604020202020204" pitchFamily="34" charset="0"/>
                <a:cs typeface="Arial" panose="020B0604020202020204" pitchFamily="34" charset="0"/>
              </a:rPr>
              <a:t>157 </a:t>
            </a:r>
            <a:r>
              <a:rPr lang="en-US" altLang="en-US" sz="2000" b="1" baseline="30000">
                <a:solidFill>
                  <a:srgbClr val="000000"/>
                </a:solidFill>
                <a:latin typeface="Arial" panose="020B0604020202020204" pitchFamily="34" charset="0"/>
                <a:ea typeface="ＭＳ Ｐゴシック" panose="020B0600070205080204" pitchFamily="34" charset="-128"/>
                <a:cs typeface="Arial" panose="020B0604020202020204" pitchFamily="34" charset="0"/>
              </a:rPr>
              <a:t>o </a:t>
            </a:r>
            <a:r>
              <a:rPr lang="en-US" altLang="en-US" sz="2000" b="1" i="1">
                <a:solidFill>
                  <a:srgbClr val="000000"/>
                </a:solidFill>
                <a:latin typeface="Arial" panose="020B0604020202020204" pitchFamily="34" charset="0"/>
                <a:ea typeface="ＭＳ Ｐゴシック" panose="020B0600070205080204" pitchFamily="34" charset="-128"/>
                <a:cs typeface="Arial" panose="020B0604020202020204" pitchFamily="34" charset="0"/>
              </a:rPr>
              <a:t>40</a:t>
            </a:r>
            <a:r>
              <a:rPr lang="en-US" altLang="ja-JP" sz="2000" b="1" i="1">
                <a:solidFill>
                  <a:srgbClr val="000000"/>
                </a:solidFill>
                <a:latin typeface="Arial" panose="020B0604020202020204" pitchFamily="34" charset="0"/>
                <a:cs typeface="Arial" panose="020B0604020202020204" pitchFamily="34" charset="0"/>
              </a:rPr>
              <a:t>’00”E / 15</a:t>
            </a:r>
            <a:r>
              <a:rPr lang="en-US" altLang="ja-JP" sz="2000">
                <a:solidFill>
                  <a:srgbClr val="000000"/>
                </a:solidFill>
                <a:cs typeface="Arial" panose="020B0604020202020204" pitchFamily="34" charset="0"/>
              </a:rPr>
              <a:t>°</a:t>
            </a:r>
            <a:r>
              <a:rPr lang="en-US" altLang="ja-JP" sz="2000" b="1" i="1">
                <a:solidFill>
                  <a:srgbClr val="000000"/>
                </a:solidFill>
                <a:latin typeface="Arial" panose="020B0604020202020204" pitchFamily="34" charset="0"/>
                <a:cs typeface="Arial" panose="020B0604020202020204" pitchFamily="34" charset="0"/>
              </a:rPr>
              <a:t> = </a:t>
            </a:r>
          </a:p>
        </p:txBody>
      </p:sp>
      <p:sp>
        <p:nvSpPr>
          <p:cNvPr id="21" name="フリーフォーム 20"/>
          <p:cNvSpPr/>
          <p:nvPr/>
        </p:nvSpPr>
        <p:spPr>
          <a:xfrm flipH="1">
            <a:off x="7853361" y="3062764"/>
            <a:ext cx="418307" cy="2220437"/>
          </a:xfrm>
          <a:custGeom>
            <a:avLst/>
            <a:gdLst>
              <a:gd name="connsiteX0" fmla="*/ 3645568 w 3645568"/>
              <a:gd name="connsiteY0" fmla="*/ 0 h 1118937"/>
              <a:gd name="connsiteX1" fmla="*/ 0 w 3645568"/>
              <a:gd name="connsiteY1" fmla="*/ 1118937 h 1118937"/>
            </a:gdLst>
            <a:ahLst/>
            <a:cxnLst>
              <a:cxn ang="0">
                <a:pos x="connsiteX0" y="connsiteY0"/>
              </a:cxn>
              <a:cxn ang="0">
                <a:pos x="connsiteX1" y="connsiteY1"/>
              </a:cxn>
            </a:cxnLst>
            <a:rect l="l" t="t" r="r" b="b"/>
            <a:pathLst>
              <a:path w="3645568" h="1118937">
                <a:moveTo>
                  <a:pt x="3645568" y="0"/>
                </a:moveTo>
                <a:lnTo>
                  <a:pt x="0" y="1118937"/>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solidFill>
                <a:prstClr val="white"/>
              </a:solidFill>
            </a:endParaRPr>
          </a:p>
        </p:txBody>
      </p:sp>
      <p:sp>
        <p:nvSpPr>
          <p:cNvPr id="32" name="Rectangle 1"/>
          <p:cNvSpPr>
            <a:spLocks noChangeArrowheads="1"/>
          </p:cNvSpPr>
          <p:nvPr/>
        </p:nvSpPr>
        <p:spPr bwMode="auto">
          <a:xfrm>
            <a:off x="8113713" y="6043294"/>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400" b="1" i="1" dirty="0">
                <a:solidFill>
                  <a:srgbClr val="FF0000"/>
                </a:solidFill>
                <a:latin typeface="Arial" panose="020B0604020202020204" pitchFamily="34" charset="0"/>
              </a:rPr>
              <a:t>-11L</a:t>
            </a:r>
          </a:p>
        </p:txBody>
      </p:sp>
      <p:sp>
        <p:nvSpPr>
          <p:cNvPr id="11" name="Rectangle 1"/>
          <p:cNvSpPr>
            <a:spLocks noChangeArrowheads="1"/>
          </p:cNvSpPr>
          <p:nvPr/>
        </p:nvSpPr>
        <p:spPr bwMode="auto">
          <a:xfrm>
            <a:off x="7554119" y="2501107"/>
            <a:ext cx="717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400" b="1" i="1">
                <a:solidFill>
                  <a:srgbClr val="000000"/>
                </a:solidFill>
                <a:latin typeface="Arial" panose="020B0604020202020204" pitchFamily="34" charset="0"/>
              </a:rPr>
              <a:t>11</a:t>
            </a:r>
          </a:p>
        </p:txBody>
      </p:sp>
      <p:sp>
        <p:nvSpPr>
          <p:cNvPr id="12" name="右矢印 9"/>
          <p:cNvSpPr/>
          <p:nvPr/>
        </p:nvSpPr>
        <p:spPr>
          <a:xfrm>
            <a:off x="6934994" y="2578894"/>
            <a:ext cx="488950" cy="30480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solidFill>
                <a:prstClr val="white"/>
              </a:solidFill>
            </a:endParaRPr>
          </a:p>
        </p:txBody>
      </p:sp>
      <p:sp>
        <p:nvSpPr>
          <p:cNvPr id="13" name="Rectangle 1"/>
          <p:cNvSpPr>
            <a:spLocks noChangeArrowheads="1"/>
          </p:cNvSpPr>
          <p:nvPr/>
        </p:nvSpPr>
        <p:spPr bwMode="auto">
          <a:xfrm>
            <a:off x="5171690" y="2763219"/>
            <a:ext cx="17954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000" b="1" i="1" dirty="0">
                <a:solidFill>
                  <a:srgbClr val="000000"/>
                </a:solidFill>
                <a:latin typeface="Arial" panose="020B0604020202020204" pitchFamily="34" charset="0"/>
              </a:rPr>
              <a:t>=  </a:t>
            </a:r>
            <a:r>
              <a:rPr lang="en-US" altLang="ja-JP" sz="2400" b="1" i="1" dirty="0">
                <a:solidFill>
                  <a:srgbClr val="000000"/>
                </a:solidFill>
                <a:latin typeface="Arial" panose="020B0604020202020204" pitchFamily="34" charset="0"/>
              </a:rPr>
              <a:t>10.51... </a:t>
            </a:r>
          </a:p>
        </p:txBody>
      </p:sp>
      <p:sp>
        <p:nvSpPr>
          <p:cNvPr id="14" name="Rectangle 1"/>
          <p:cNvSpPr>
            <a:spLocks noChangeArrowheads="1"/>
          </p:cNvSpPr>
          <p:nvPr/>
        </p:nvSpPr>
        <p:spPr bwMode="auto">
          <a:xfrm>
            <a:off x="3781584" y="2953862"/>
            <a:ext cx="3657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ja-JP" sz="1600" b="1" i="1" dirty="0">
                <a:solidFill>
                  <a:srgbClr val="000000"/>
                </a:solidFill>
                <a:latin typeface="Arial" panose="020B0604020202020204" pitchFamily="34" charset="0"/>
              </a:rPr>
              <a:t>Round up or down based on </a:t>
            </a:r>
            <a:r>
              <a:rPr lang="en-US" altLang="ja-JP" sz="2000" b="1" i="1" dirty="0">
                <a:solidFill>
                  <a:srgbClr val="000000"/>
                </a:solidFill>
                <a:latin typeface="Arial" panose="020B0604020202020204" pitchFamily="34" charset="0"/>
              </a:rPr>
              <a:t>0.5</a:t>
            </a:r>
          </a:p>
        </p:txBody>
      </p:sp>
      <p:pic>
        <p:nvPicPr>
          <p:cNvPr id="15" name="Picture 3"/>
          <p:cNvPicPr>
            <a:picLocks noChangeAspect="1" noChangeArrowheads="1"/>
          </p:cNvPicPr>
          <p:nvPr/>
        </p:nvPicPr>
        <p:blipFill>
          <a:blip r:embed="rId3"/>
          <a:srcRect l="8571" t="53333" r="8571" b="42096"/>
          <a:stretch>
            <a:fillRect/>
          </a:stretch>
        </p:blipFill>
        <p:spPr bwMode="auto">
          <a:xfrm>
            <a:off x="144463" y="5462588"/>
            <a:ext cx="8763000" cy="301625"/>
          </a:xfrm>
          <a:prstGeom prst="rect">
            <a:avLst/>
          </a:prstGeom>
          <a:solidFill>
            <a:schemeClr val="bg1">
              <a:lumMod val="75000"/>
            </a:schemeClr>
          </a:solidFill>
          <a:ln>
            <a:noFill/>
          </a:ln>
        </p:spPr>
      </p:pic>
      <p:sp>
        <p:nvSpPr>
          <p:cNvPr id="2" name="Oval 1"/>
          <p:cNvSpPr/>
          <p:nvPr/>
        </p:nvSpPr>
        <p:spPr>
          <a:xfrm>
            <a:off x="8113713" y="5334000"/>
            <a:ext cx="533400" cy="609600"/>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endParaRPr>
          </a:p>
        </p:txBody>
      </p:sp>
      <p:sp>
        <p:nvSpPr>
          <p:cNvPr id="23566" name="TextBox 2"/>
          <p:cNvSpPr txBox="1">
            <a:spLocks noChangeArrowheads="1"/>
          </p:cNvSpPr>
          <p:nvPr/>
        </p:nvSpPr>
        <p:spPr bwMode="auto">
          <a:xfrm>
            <a:off x="65088" y="1905000"/>
            <a:ext cx="8774112" cy="369888"/>
          </a:xfrm>
          <a:prstGeom prst="rect">
            <a:avLst/>
          </a:prstGeom>
          <a:solidFill>
            <a:srgbClr val="FFFF99"/>
          </a:solidFill>
          <a:ln w="9525">
            <a:solidFill>
              <a:schemeClr val="tx1"/>
            </a:solidFill>
            <a:miter lim="800000"/>
            <a:headEnd/>
            <a:tailEnd/>
          </a:ln>
        </p:spPr>
        <p:txBody>
          <a:bodyPr>
            <a:spAutoFit/>
          </a:bodyPr>
          <a:lstStyle>
            <a:lvl1pPr marL="349250" indent="-3492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1800" b="1">
                <a:solidFill>
                  <a:srgbClr val="000000"/>
                </a:solidFill>
                <a:latin typeface="Arial" panose="020B0604020202020204" pitchFamily="34" charset="0"/>
              </a:rPr>
              <a:t>Q2:  </a:t>
            </a:r>
            <a:r>
              <a:rPr lang="en-US" altLang="ja-JP" sz="1800" i="1">
                <a:solidFill>
                  <a:srgbClr val="000000"/>
                </a:solidFill>
                <a:latin typeface="Arial" panose="020B0604020202020204" pitchFamily="34" charset="0"/>
              </a:rPr>
              <a:t>What is the complete Zone </a:t>
            </a:r>
            <a:r>
              <a:rPr lang="en-US" altLang="ja-JP" sz="1800" i="1">
                <a:solidFill>
                  <a:srgbClr val="000000"/>
                </a:solidFill>
                <a:latin typeface="Arial" panose="020B0604020202020204" pitchFamily="34" charset="0"/>
                <a:cs typeface="Arial" panose="020B0604020202020204" pitchFamily="34" charset="0"/>
              </a:rPr>
              <a:t>Description for 127 </a:t>
            </a:r>
            <a:r>
              <a:rPr lang="en-US" altLang="en-US" sz="1800" b="1" baseline="30000">
                <a:solidFill>
                  <a:srgbClr val="000000"/>
                </a:solidFill>
                <a:latin typeface="Arial" panose="020B0604020202020204" pitchFamily="34" charset="0"/>
                <a:ea typeface="ＭＳ Ｐゴシック" panose="020B0600070205080204" pitchFamily="34" charset="-128"/>
                <a:cs typeface="Arial" panose="020B0604020202020204" pitchFamily="34" charset="0"/>
              </a:rPr>
              <a:t>o </a:t>
            </a:r>
            <a:r>
              <a:rPr lang="en-US" altLang="ja-JP" sz="1800" i="1">
                <a:solidFill>
                  <a:srgbClr val="000000"/>
                </a:solidFill>
                <a:latin typeface="Arial" panose="020B0604020202020204" pitchFamily="34" charset="0"/>
                <a:cs typeface="Arial" panose="020B0604020202020204" pitchFamily="34" charset="0"/>
              </a:rPr>
              <a:t>00’00”W ?</a:t>
            </a:r>
          </a:p>
        </p:txBody>
      </p:sp>
      <p:sp>
        <p:nvSpPr>
          <p:cNvPr id="23567" name="TextBox 2"/>
          <p:cNvSpPr txBox="1">
            <a:spLocks noChangeArrowheads="1"/>
          </p:cNvSpPr>
          <p:nvPr/>
        </p:nvSpPr>
        <p:spPr bwMode="auto">
          <a:xfrm>
            <a:off x="65088" y="1905000"/>
            <a:ext cx="8774112" cy="369888"/>
          </a:xfrm>
          <a:prstGeom prst="rect">
            <a:avLst/>
          </a:prstGeom>
          <a:solidFill>
            <a:srgbClr val="FFFF99"/>
          </a:solidFill>
          <a:ln w="9525">
            <a:solidFill>
              <a:schemeClr val="tx1"/>
            </a:solidFill>
            <a:miter lim="800000"/>
            <a:headEnd/>
            <a:tailEnd/>
          </a:ln>
        </p:spPr>
        <p:txBody>
          <a:bodyPr>
            <a:spAutoFit/>
          </a:bodyPr>
          <a:lstStyle>
            <a:lvl1pPr marL="349250" indent="-3492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1800" b="1">
                <a:solidFill>
                  <a:srgbClr val="000000"/>
                </a:solidFill>
                <a:latin typeface="Arial" panose="020B0604020202020204" pitchFamily="34" charset="0"/>
              </a:rPr>
              <a:t>Q3:  </a:t>
            </a:r>
            <a:r>
              <a:rPr lang="en-US" altLang="ja-JP" sz="1800" i="1">
                <a:solidFill>
                  <a:srgbClr val="000000"/>
                </a:solidFill>
                <a:latin typeface="Arial" panose="020B0604020202020204" pitchFamily="34" charset="0"/>
              </a:rPr>
              <a:t>What is the complete Zone </a:t>
            </a:r>
            <a:r>
              <a:rPr lang="en-US" altLang="ja-JP" sz="1800" i="1">
                <a:solidFill>
                  <a:srgbClr val="000000"/>
                </a:solidFill>
                <a:latin typeface="Arial" panose="020B0604020202020204" pitchFamily="34" charset="0"/>
                <a:cs typeface="Arial" panose="020B0604020202020204" pitchFamily="34" charset="0"/>
              </a:rPr>
              <a:t>Description for 157 </a:t>
            </a:r>
            <a:r>
              <a:rPr lang="en-US" altLang="en-US" sz="1800" b="1" baseline="30000">
                <a:solidFill>
                  <a:srgbClr val="000000"/>
                </a:solidFill>
                <a:latin typeface="Arial" panose="020B0604020202020204" pitchFamily="34" charset="0"/>
                <a:ea typeface="ＭＳ Ｐゴシック" panose="020B0600070205080204" pitchFamily="34" charset="-128"/>
                <a:cs typeface="Arial" panose="020B0604020202020204" pitchFamily="34" charset="0"/>
              </a:rPr>
              <a:t>o </a:t>
            </a:r>
            <a:r>
              <a:rPr lang="en-US" altLang="en-US" sz="1800" i="1">
                <a:solidFill>
                  <a:srgbClr val="000000"/>
                </a:solidFill>
                <a:latin typeface="Arial" panose="020B0604020202020204" pitchFamily="34" charset="0"/>
                <a:cs typeface="Arial" panose="020B0604020202020204" pitchFamily="34" charset="0"/>
              </a:rPr>
              <a:t>40</a:t>
            </a:r>
            <a:r>
              <a:rPr lang="en-US" altLang="ja-JP" sz="1800" i="1">
                <a:solidFill>
                  <a:srgbClr val="000000"/>
                </a:solidFill>
                <a:latin typeface="Arial" panose="020B0604020202020204" pitchFamily="34" charset="0"/>
              </a:rPr>
              <a:t>’00”E ?</a:t>
            </a:r>
          </a:p>
        </p:txBody>
      </p:sp>
      <p:sp>
        <p:nvSpPr>
          <p:cNvPr id="17" name="5-Point Star 16"/>
          <p:cNvSpPr>
            <a:spLocks noChangeAspect="1"/>
          </p:cNvSpPr>
          <p:nvPr/>
        </p:nvSpPr>
        <p:spPr>
          <a:xfrm>
            <a:off x="3867150" y="609600"/>
            <a:ext cx="146050" cy="144463"/>
          </a:xfrm>
          <a:prstGeom prst="star5">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8" name="Rectangle 1"/>
          <p:cNvSpPr>
            <a:spLocks noChangeArrowheads="1"/>
          </p:cNvSpPr>
          <p:nvPr/>
        </p:nvSpPr>
        <p:spPr bwMode="auto">
          <a:xfrm>
            <a:off x="3106738" y="2533650"/>
            <a:ext cx="3641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000" b="1" i="1" dirty="0">
                <a:solidFill>
                  <a:srgbClr val="000000"/>
                </a:solidFill>
                <a:latin typeface="Arial" panose="020B0604020202020204" pitchFamily="34" charset="0"/>
                <a:cs typeface="Arial" panose="020B0604020202020204" pitchFamily="34" charset="0"/>
              </a:rPr>
              <a:t>157.66 </a:t>
            </a:r>
            <a:r>
              <a:rPr lang="en-US" altLang="en-US" sz="2000" b="1" baseline="300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o </a:t>
            </a:r>
            <a:r>
              <a:rPr lang="en-US" altLang="ja-JP" sz="2000" b="1" i="1" dirty="0">
                <a:solidFill>
                  <a:srgbClr val="000000"/>
                </a:solidFill>
                <a:latin typeface="Arial" panose="020B0604020202020204" pitchFamily="34" charset="0"/>
                <a:cs typeface="Arial" panose="020B0604020202020204" pitchFamily="34" charset="0"/>
              </a:rPr>
              <a:t>E / 15</a:t>
            </a:r>
            <a:r>
              <a:rPr lang="en-US" altLang="ja-JP" sz="2000" dirty="0">
                <a:solidFill>
                  <a:srgbClr val="000000"/>
                </a:solidFill>
                <a:cs typeface="Arial" panose="020B0604020202020204" pitchFamily="34" charset="0"/>
              </a:rPr>
              <a:t>°</a:t>
            </a:r>
            <a:r>
              <a:rPr lang="en-US" altLang="ja-JP" sz="2000" b="1" i="1" dirty="0">
                <a:solidFill>
                  <a:srgbClr val="000000"/>
                </a:solidFill>
                <a:latin typeface="Arial" panose="020B0604020202020204" pitchFamily="34" charset="0"/>
                <a:cs typeface="Arial" panose="020B0604020202020204" pitchFamily="34" charset="0"/>
              </a:rPr>
              <a:t> </a:t>
            </a:r>
          </a:p>
        </p:txBody>
      </p:sp>
      <p:grpSp>
        <p:nvGrpSpPr>
          <p:cNvPr id="6" name="グループ化 5"/>
          <p:cNvGrpSpPr>
            <a:grpSpLocks/>
          </p:cNvGrpSpPr>
          <p:nvPr/>
        </p:nvGrpSpPr>
        <p:grpSpPr bwMode="auto">
          <a:xfrm>
            <a:off x="304800" y="3140075"/>
            <a:ext cx="2667001" cy="2325316"/>
            <a:chOff x="280228" y="3188869"/>
            <a:chExt cx="2666868" cy="1197500"/>
          </a:xfrm>
        </p:grpSpPr>
        <p:grpSp>
          <p:nvGrpSpPr>
            <p:cNvPr id="23571" name="グループ化 18"/>
            <p:cNvGrpSpPr>
              <a:grpSpLocks/>
            </p:cNvGrpSpPr>
            <p:nvPr/>
          </p:nvGrpSpPr>
          <p:grpSpPr bwMode="auto">
            <a:xfrm>
              <a:off x="280228" y="3188869"/>
              <a:ext cx="2666868" cy="1078331"/>
              <a:chOff x="-1724066" y="3020109"/>
              <a:chExt cx="2794056" cy="904279"/>
            </a:xfrm>
          </p:grpSpPr>
          <p:sp>
            <p:nvSpPr>
              <p:cNvPr id="20" name="角丸四角形吹き出し 19"/>
              <p:cNvSpPr/>
              <p:nvPr/>
            </p:nvSpPr>
            <p:spPr>
              <a:xfrm>
                <a:off x="-1724066" y="3020109"/>
                <a:ext cx="2615247" cy="904279"/>
              </a:xfrm>
              <a:prstGeom prst="wedgeRoundRectCallout">
                <a:avLst>
                  <a:gd name="adj1" fmla="val -20459"/>
                  <a:gd name="adj2" fmla="val -59465"/>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3575" name="テキスト ボックス 21"/>
              <p:cNvSpPr txBox="1">
                <a:spLocks noChangeArrowheads="1"/>
              </p:cNvSpPr>
              <p:nvPr/>
            </p:nvSpPr>
            <p:spPr bwMode="auto">
              <a:xfrm>
                <a:off x="-1724066" y="3057769"/>
                <a:ext cx="2794056" cy="3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1800" i="1" dirty="0">
                    <a:solidFill>
                      <a:srgbClr val="000000"/>
                    </a:solidFill>
                    <a:latin typeface="Arial" panose="020B0604020202020204" pitchFamily="34" charset="0"/>
                  </a:rPr>
                  <a:t>   40 ‘ / 60 = 0.6666…</a:t>
                </a:r>
              </a:p>
              <a:p>
                <a:pPr>
                  <a:spcBef>
                    <a:spcPct val="0"/>
                  </a:spcBef>
                  <a:buFontTx/>
                  <a:buNone/>
                </a:pPr>
                <a:endParaRPr lang="en-US" altLang="ja-JP" sz="1800" i="1" dirty="0">
                  <a:solidFill>
                    <a:srgbClr val="000000"/>
                  </a:solidFill>
                  <a:latin typeface="Arial" panose="020B0604020202020204" pitchFamily="34" charset="0"/>
                </a:endParaRPr>
              </a:p>
              <a:p>
                <a:pPr>
                  <a:spcBef>
                    <a:spcPct val="0"/>
                  </a:spcBef>
                  <a:buFontTx/>
                  <a:buNone/>
                </a:pPr>
                <a:r>
                  <a:rPr lang="en-US" altLang="ja-JP" sz="1800" i="1" dirty="0">
                    <a:solidFill>
                      <a:srgbClr val="000000"/>
                    </a:solidFill>
                    <a:latin typeface="Arial" panose="020B0604020202020204" pitchFamily="34" charset="0"/>
                  </a:rPr>
                  <a:t>         157°40’E</a:t>
                </a:r>
              </a:p>
            </p:txBody>
          </p:sp>
        </p:grpSp>
        <p:sp>
          <p:nvSpPr>
            <p:cNvPr id="23572" name="テキスト ボックス 23"/>
            <p:cNvSpPr txBox="1">
              <a:spLocks noChangeArrowheads="1"/>
            </p:cNvSpPr>
            <p:nvPr/>
          </p:nvSpPr>
          <p:spPr bwMode="auto">
            <a:xfrm>
              <a:off x="609555" y="4017037"/>
              <a:ext cx="1676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1800" i="1" dirty="0">
                  <a:solidFill>
                    <a:srgbClr val="000000"/>
                  </a:solidFill>
                  <a:latin typeface="Arial" panose="020B0604020202020204" pitchFamily="34" charset="0"/>
                </a:rPr>
                <a:t>157.66…°E</a:t>
              </a:r>
              <a:endParaRPr kumimoji="1" lang="ja-JP" altLang="en-US" sz="1800" dirty="0">
                <a:latin typeface="Arial" panose="020B0604020202020204" pitchFamily="34" charset="0"/>
              </a:endParaRPr>
            </a:p>
          </p:txBody>
        </p:sp>
        <p:cxnSp>
          <p:nvCxnSpPr>
            <p:cNvPr id="4" name="直線矢印コネクタ 3"/>
            <p:cNvCxnSpPr/>
            <p:nvPr/>
          </p:nvCxnSpPr>
          <p:spPr>
            <a:xfrm>
              <a:off x="1447755" y="3701001"/>
              <a:ext cx="0" cy="31603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par>
                          <p:cTn id="33" fill="hold" nodeType="afterGroup">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dissolve">
                                      <p:cBhvr>
                                        <p:cTn id="36" dur="500"/>
                                        <p:tgtEl>
                                          <p:spTgt spid="1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up)">
                                      <p:cBhvr>
                                        <p:cTn id="46" dur="500"/>
                                        <p:tgtEl>
                                          <p:spTgt spid="21"/>
                                        </p:tgtEl>
                                      </p:cBhvr>
                                    </p:animEffect>
                                  </p:childTnLst>
                                </p:cTn>
                              </p:par>
                            </p:childTnLst>
                          </p:cTn>
                        </p:par>
                        <p:par>
                          <p:cTn id="47" fill="hold" nodeType="afterGroup">
                            <p:stCondLst>
                              <p:cond delay="500"/>
                            </p:stCondLst>
                            <p:childTnLst>
                              <p:par>
                                <p:cTn id="48" presetID="22" presetClass="entr" presetSubtype="4"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wipe(down)">
                                      <p:cBhvr>
                                        <p:cTn id="50" dur="500"/>
                                        <p:tgtEl>
                                          <p:spTgt spid="2"/>
                                        </p:tgtEl>
                                      </p:cBhvr>
                                    </p:animEffect>
                                  </p:childTnLst>
                                </p:cTn>
                              </p:par>
                            </p:childTnLst>
                          </p:cTn>
                        </p:par>
                        <p:par>
                          <p:cTn id="51" fill="hold" nodeType="afterGroup">
                            <p:stCondLst>
                              <p:cond delay="1000"/>
                            </p:stCondLst>
                            <p:childTnLst>
                              <p:par>
                                <p:cTn id="52" presetID="9" presetClass="entr" presetSubtype="0" fill="hold" grpId="0"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dissolve">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2" grpId="0"/>
      <p:bldP spid="11" grpId="0"/>
      <p:bldP spid="12" grpId="0" animBg="1"/>
      <p:bldP spid="13" grpId="0"/>
      <p:bldP spid="14" grpId="0"/>
      <p:bldP spid="2" grpId="0" animBg="1"/>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1"/>
          <p:cNvSpPr txBox="1">
            <a:spLocks noChangeArrowheads="1"/>
          </p:cNvSpPr>
          <p:nvPr/>
        </p:nvSpPr>
        <p:spPr bwMode="auto">
          <a:xfrm>
            <a:off x="0" y="0"/>
            <a:ext cx="9144000" cy="7016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000000"/>
              </a:solidFill>
              <a:latin typeface="Arial" panose="020B0604020202020204" pitchFamily="34" charset="0"/>
            </a:endParaRPr>
          </a:p>
          <a:p>
            <a:pPr>
              <a:spcBef>
                <a:spcPct val="0"/>
              </a:spcBef>
              <a:buFontTx/>
              <a:buNone/>
            </a:pPr>
            <a:endParaRPr lang="en-US" altLang="en-US" sz="1800">
              <a:solidFill>
                <a:srgbClr val="000000"/>
              </a:solidFill>
              <a:latin typeface="Arial" panose="020B0604020202020204" pitchFamily="34" charset="0"/>
            </a:endParaRPr>
          </a:p>
          <a:p>
            <a:pPr>
              <a:spcBef>
                <a:spcPct val="0"/>
              </a:spcBef>
              <a:buFontTx/>
              <a:buNone/>
            </a:pPr>
            <a:endParaRPr lang="en-US" altLang="en-US" sz="1800">
              <a:solidFill>
                <a:srgbClr val="000000"/>
              </a:solidFill>
              <a:latin typeface="Arial" panose="020B0604020202020204" pitchFamily="34" charset="0"/>
            </a:endParaRPr>
          </a:p>
          <a:p>
            <a:pPr>
              <a:spcBef>
                <a:spcPct val="0"/>
              </a:spcBef>
              <a:buFontTx/>
              <a:buNone/>
            </a:pPr>
            <a:endParaRPr lang="en-US" altLang="en-US" sz="1800">
              <a:solidFill>
                <a:srgbClr val="000000"/>
              </a:solidFill>
              <a:latin typeface="Arial" panose="020B0604020202020204" pitchFamily="34" charset="0"/>
            </a:endParaRPr>
          </a:p>
          <a:p>
            <a:pPr>
              <a:spcBef>
                <a:spcPct val="0"/>
              </a:spcBef>
              <a:buFontTx/>
              <a:buNone/>
            </a:pPr>
            <a:endParaRPr lang="en-US" altLang="en-US" sz="1800">
              <a:solidFill>
                <a:srgbClr val="000000"/>
              </a:solidFill>
              <a:latin typeface="Arial" panose="020B0604020202020204" pitchFamily="34" charset="0"/>
            </a:endParaRPr>
          </a:p>
          <a:p>
            <a:pPr>
              <a:spcBef>
                <a:spcPct val="0"/>
              </a:spcBef>
              <a:buFontTx/>
              <a:buNone/>
            </a:pPr>
            <a:endParaRPr lang="en-US" altLang="en-US" sz="1800">
              <a:solidFill>
                <a:srgbClr val="000000"/>
              </a:solidFill>
              <a:latin typeface="Arial" panose="020B0604020202020204" pitchFamily="34" charset="0"/>
            </a:endParaRPr>
          </a:p>
          <a:p>
            <a:pPr>
              <a:spcBef>
                <a:spcPct val="0"/>
              </a:spcBef>
              <a:buFontTx/>
              <a:buNone/>
            </a:pPr>
            <a:endParaRPr lang="en-US" altLang="en-US" sz="1800">
              <a:solidFill>
                <a:srgbClr val="000000"/>
              </a:solidFill>
              <a:latin typeface="Arial" panose="020B0604020202020204" pitchFamily="34" charset="0"/>
            </a:endParaRPr>
          </a:p>
          <a:p>
            <a:pPr>
              <a:spcBef>
                <a:spcPct val="0"/>
              </a:spcBef>
              <a:buFontTx/>
              <a:buNone/>
            </a:pPr>
            <a:endParaRPr lang="en-US" altLang="en-US" sz="1800">
              <a:solidFill>
                <a:srgbClr val="000000"/>
              </a:solidFill>
              <a:latin typeface="Arial" panose="020B0604020202020204" pitchFamily="34" charset="0"/>
            </a:endParaRPr>
          </a:p>
          <a:p>
            <a:pPr>
              <a:spcBef>
                <a:spcPct val="0"/>
              </a:spcBef>
              <a:buFontTx/>
              <a:buNone/>
            </a:pPr>
            <a:endParaRPr lang="en-US" altLang="en-US" sz="1800">
              <a:solidFill>
                <a:srgbClr val="000000"/>
              </a:solidFill>
              <a:latin typeface="Arial" panose="020B0604020202020204" pitchFamily="34" charset="0"/>
            </a:endParaRPr>
          </a:p>
          <a:p>
            <a:pPr>
              <a:spcBef>
                <a:spcPct val="0"/>
              </a:spcBef>
              <a:buFontTx/>
              <a:buNone/>
            </a:pPr>
            <a:endParaRPr lang="en-US" altLang="en-US" sz="1800">
              <a:solidFill>
                <a:srgbClr val="000000"/>
              </a:solidFill>
              <a:latin typeface="Arial" panose="020B0604020202020204" pitchFamily="34" charset="0"/>
            </a:endParaRPr>
          </a:p>
          <a:p>
            <a:pPr>
              <a:spcBef>
                <a:spcPct val="0"/>
              </a:spcBef>
              <a:buFontTx/>
              <a:buNone/>
            </a:pPr>
            <a:endParaRPr lang="en-US" altLang="en-US" sz="1800">
              <a:solidFill>
                <a:srgbClr val="000000"/>
              </a:solidFill>
              <a:latin typeface="Arial" panose="020B0604020202020204" pitchFamily="34" charset="0"/>
            </a:endParaRPr>
          </a:p>
          <a:p>
            <a:pPr>
              <a:spcBef>
                <a:spcPct val="0"/>
              </a:spcBef>
              <a:buFontTx/>
              <a:buNone/>
            </a:pPr>
            <a:endParaRPr lang="en-US" altLang="en-US" sz="1800">
              <a:solidFill>
                <a:srgbClr val="000000"/>
              </a:solidFill>
              <a:latin typeface="Arial" panose="020B0604020202020204" pitchFamily="34" charset="0"/>
            </a:endParaRPr>
          </a:p>
          <a:p>
            <a:pPr>
              <a:spcBef>
                <a:spcPct val="0"/>
              </a:spcBef>
              <a:buFontTx/>
              <a:buNone/>
            </a:pPr>
            <a:endParaRPr lang="en-US" altLang="en-US" sz="1800">
              <a:solidFill>
                <a:srgbClr val="000000"/>
              </a:solidFill>
              <a:latin typeface="Arial" panose="020B0604020202020204" pitchFamily="34" charset="0"/>
            </a:endParaRPr>
          </a:p>
          <a:p>
            <a:pPr>
              <a:spcBef>
                <a:spcPct val="0"/>
              </a:spcBef>
              <a:buFontTx/>
              <a:buNone/>
            </a:pPr>
            <a:endParaRPr lang="en-US" altLang="en-US" sz="1800">
              <a:solidFill>
                <a:srgbClr val="000000"/>
              </a:solidFill>
              <a:latin typeface="Arial" panose="020B0604020202020204" pitchFamily="34" charset="0"/>
            </a:endParaRPr>
          </a:p>
          <a:p>
            <a:pPr>
              <a:spcBef>
                <a:spcPct val="0"/>
              </a:spcBef>
              <a:buFontTx/>
              <a:buNone/>
            </a:pPr>
            <a:endParaRPr lang="en-US" altLang="en-US" sz="1800">
              <a:solidFill>
                <a:srgbClr val="000000"/>
              </a:solidFill>
              <a:latin typeface="Arial" panose="020B0604020202020204" pitchFamily="34" charset="0"/>
            </a:endParaRPr>
          </a:p>
          <a:p>
            <a:pPr>
              <a:spcBef>
                <a:spcPct val="0"/>
              </a:spcBef>
              <a:buFontTx/>
              <a:buNone/>
            </a:pPr>
            <a:endParaRPr lang="en-US" altLang="en-US" sz="1800">
              <a:solidFill>
                <a:srgbClr val="000000"/>
              </a:solidFill>
              <a:latin typeface="Arial" panose="020B0604020202020204" pitchFamily="34" charset="0"/>
            </a:endParaRPr>
          </a:p>
          <a:p>
            <a:pPr>
              <a:spcBef>
                <a:spcPct val="0"/>
              </a:spcBef>
              <a:buFontTx/>
              <a:buNone/>
            </a:pPr>
            <a:endParaRPr lang="en-US" altLang="en-US" sz="1800">
              <a:solidFill>
                <a:srgbClr val="000000"/>
              </a:solidFill>
              <a:latin typeface="Arial" panose="020B0604020202020204" pitchFamily="34" charset="0"/>
            </a:endParaRPr>
          </a:p>
          <a:p>
            <a:pPr>
              <a:spcBef>
                <a:spcPct val="0"/>
              </a:spcBef>
              <a:buFontTx/>
              <a:buNone/>
            </a:pPr>
            <a:endParaRPr lang="en-US" altLang="en-US" sz="1800">
              <a:solidFill>
                <a:srgbClr val="000000"/>
              </a:solidFill>
              <a:latin typeface="Arial" panose="020B0604020202020204" pitchFamily="34" charset="0"/>
            </a:endParaRPr>
          </a:p>
          <a:p>
            <a:pPr>
              <a:spcBef>
                <a:spcPct val="0"/>
              </a:spcBef>
              <a:buFontTx/>
              <a:buNone/>
            </a:pPr>
            <a:endParaRPr lang="en-US" altLang="en-US" sz="1800">
              <a:solidFill>
                <a:srgbClr val="000000"/>
              </a:solidFill>
              <a:latin typeface="Arial" panose="020B0604020202020204" pitchFamily="34" charset="0"/>
            </a:endParaRPr>
          </a:p>
          <a:p>
            <a:pPr>
              <a:spcBef>
                <a:spcPct val="0"/>
              </a:spcBef>
              <a:buFontTx/>
              <a:buNone/>
            </a:pPr>
            <a:endParaRPr lang="en-US" altLang="en-US" sz="1800">
              <a:solidFill>
                <a:srgbClr val="000000"/>
              </a:solidFill>
              <a:latin typeface="Arial" panose="020B0604020202020204" pitchFamily="34" charset="0"/>
            </a:endParaRPr>
          </a:p>
          <a:p>
            <a:pPr>
              <a:spcBef>
                <a:spcPct val="0"/>
              </a:spcBef>
              <a:buFontTx/>
              <a:buNone/>
            </a:pPr>
            <a:endParaRPr lang="en-US" altLang="en-US" sz="1800">
              <a:solidFill>
                <a:srgbClr val="000000"/>
              </a:solidFill>
              <a:latin typeface="Arial" panose="020B0604020202020204" pitchFamily="34" charset="0"/>
            </a:endParaRPr>
          </a:p>
          <a:p>
            <a:pPr>
              <a:spcBef>
                <a:spcPct val="0"/>
              </a:spcBef>
              <a:buFontTx/>
              <a:buNone/>
            </a:pPr>
            <a:endParaRPr lang="en-US" altLang="en-US" sz="1800">
              <a:solidFill>
                <a:srgbClr val="000000"/>
              </a:solidFill>
              <a:latin typeface="Arial" panose="020B0604020202020204" pitchFamily="34" charset="0"/>
            </a:endParaRPr>
          </a:p>
          <a:p>
            <a:pPr>
              <a:spcBef>
                <a:spcPct val="0"/>
              </a:spcBef>
              <a:buFontTx/>
              <a:buNone/>
            </a:pPr>
            <a:endParaRPr lang="en-US" altLang="en-US" sz="1800">
              <a:solidFill>
                <a:srgbClr val="000000"/>
              </a:solidFill>
              <a:latin typeface="Arial" panose="020B0604020202020204" pitchFamily="34" charset="0"/>
            </a:endParaRPr>
          </a:p>
          <a:p>
            <a:pPr>
              <a:spcBef>
                <a:spcPct val="0"/>
              </a:spcBef>
              <a:buFontTx/>
              <a:buNone/>
            </a:pPr>
            <a:endParaRPr lang="en-US" altLang="en-US" sz="1800">
              <a:solidFill>
                <a:srgbClr val="000000"/>
              </a:solidFill>
              <a:latin typeface="Arial" panose="020B0604020202020204" pitchFamily="34" charset="0"/>
            </a:endParaRPr>
          </a:p>
          <a:p>
            <a:pPr>
              <a:spcBef>
                <a:spcPct val="0"/>
              </a:spcBef>
              <a:buFontTx/>
              <a:buNone/>
            </a:pPr>
            <a:endParaRPr lang="en-US" altLang="en-US" sz="1800">
              <a:solidFill>
                <a:srgbClr val="000000"/>
              </a:solidFill>
              <a:latin typeface="Arial" panose="020B0604020202020204" pitchFamily="34" charset="0"/>
            </a:endParaRPr>
          </a:p>
        </p:txBody>
      </p:sp>
      <p:pic>
        <p:nvPicPr>
          <p:cNvPr id="27651" name="Picture 12" descr="「world map time zones printable」の画像検索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25" y="839788"/>
            <a:ext cx="9190038" cy="533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2" name="Group 56335"/>
          <p:cNvGrpSpPr>
            <a:grpSpLocks/>
          </p:cNvGrpSpPr>
          <p:nvPr/>
        </p:nvGrpSpPr>
        <p:grpSpPr bwMode="auto">
          <a:xfrm>
            <a:off x="8509000" y="1039813"/>
            <a:ext cx="517525" cy="4979987"/>
            <a:chOff x="8509577" y="1039287"/>
            <a:chExt cx="517526" cy="4980513"/>
          </a:xfrm>
        </p:grpSpPr>
        <p:cxnSp>
          <p:nvCxnSpPr>
            <p:cNvPr id="106" name="直線コネクタ 93"/>
            <p:cNvCxnSpPr/>
            <p:nvPr/>
          </p:nvCxnSpPr>
          <p:spPr bwMode="auto">
            <a:xfrm>
              <a:off x="8744527" y="1039287"/>
              <a:ext cx="9525" cy="611252"/>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直線コネクタ 95"/>
            <p:cNvCxnSpPr/>
            <p:nvPr/>
          </p:nvCxnSpPr>
          <p:spPr bwMode="auto">
            <a:xfrm>
              <a:off x="8754052" y="1668003"/>
              <a:ext cx="271464" cy="338173"/>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直線コネクタ 99"/>
            <p:cNvCxnSpPr/>
            <p:nvPr/>
          </p:nvCxnSpPr>
          <p:spPr bwMode="auto">
            <a:xfrm flipH="1">
              <a:off x="8509577" y="2118901"/>
              <a:ext cx="508001" cy="498528"/>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直線コネクタ 101"/>
            <p:cNvCxnSpPr/>
            <p:nvPr/>
          </p:nvCxnSpPr>
          <p:spPr bwMode="auto">
            <a:xfrm>
              <a:off x="9027103" y="2006176"/>
              <a:ext cx="0" cy="109550"/>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直線コネクタ 103"/>
            <p:cNvCxnSpPr/>
            <p:nvPr/>
          </p:nvCxnSpPr>
          <p:spPr bwMode="auto">
            <a:xfrm>
              <a:off x="8511165" y="2622191"/>
              <a:ext cx="238125" cy="176232"/>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線コネクタ 105"/>
            <p:cNvCxnSpPr/>
            <p:nvPr/>
          </p:nvCxnSpPr>
          <p:spPr bwMode="auto">
            <a:xfrm>
              <a:off x="8749290" y="2798423"/>
              <a:ext cx="0" cy="1544800"/>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直線コネクタ 108"/>
            <p:cNvCxnSpPr/>
            <p:nvPr/>
          </p:nvCxnSpPr>
          <p:spPr bwMode="auto">
            <a:xfrm>
              <a:off x="8936616" y="4641704"/>
              <a:ext cx="0" cy="844639"/>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直線コネクタ 109"/>
            <p:cNvCxnSpPr/>
            <p:nvPr/>
          </p:nvCxnSpPr>
          <p:spPr bwMode="auto">
            <a:xfrm>
              <a:off x="8749290" y="4341636"/>
              <a:ext cx="184150" cy="293718"/>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直線コネクタ 112"/>
            <p:cNvCxnSpPr/>
            <p:nvPr/>
          </p:nvCxnSpPr>
          <p:spPr bwMode="auto">
            <a:xfrm>
              <a:off x="8754052" y="5700679"/>
              <a:ext cx="0" cy="319121"/>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bwMode="auto">
            <a:xfrm flipV="1">
              <a:off x="8754052" y="5494282"/>
              <a:ext cx="179388" cy="206397"/>
            </a:xfrm>
            <a:prstGeom prst="line">
              <a:avLst/>
            </a:prstGeom>
            <a:ln w="44450" cap="rnd">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7653" name="Group 88"/>
          <p:cNvGrpSpPr>
            <a:grpSpLocks/>
          </p:cNvGrpSpPr>
          <p:nvPr/>
        </p:nvGrpSpPr>
        <p:grpSpPr bwMode="auto">
          <a:xfrm>
            <a:off x="15875" y="5965825"/>
            <a:ext cx="8964613" cy="449263"/>
            <a:chOff x="5314950" y="6093070"/>
            <a:chExt cx="8964613" cy="448771"/>
          </a:xfrm>
        </p:grpSpPr>
        <p:sp>
          <p:nvSpPr>
            <p:cNvPr id="27699" name="TextBox 30"/>
            <p:cNvSpPr txBox="1">
              <a:spLocks noChangeArrowheads="1"/>
            </p:cNvSpPr>
            <p:nvPr/>
          </p:nvSpPr>
          <p:spPr bwMode="auto">
            <a:xfrm>
              <a:off x="6480175" y="6096000"/>
              <a:ext cx="301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U</a:t>
              </a:r>
            </a:p>
          </p:txBody>
        </p:sp>
        <p:sp>
          <p:nvSpPr>
            <p:cNvPr id="27700" name="TextBox 30"/>
            <p:cNvSpPr txBox="1">
              <a:spLocks noChangeArrowheads="1"/>
            </p:cNvSpPr>
            <p:nvPr/>
          </p:nvSpPr>
          <p:spPr bwMode="auto">
            <a:xfrm>
              <a:off x="6858000" y="6096000"/>
              <a:ext cx="273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T</a:t>
              </a:r>
            </a:p>
          </p:txBody>
        </p:sp>
        <p:sp>
          <p:nvSpPr>
            <p:cNvPr id="27701" name="TextBox 30"/>
            <p:cNvSpPr txBox="1">
              <a:spLocks noChangeArrowheads="1"/>
            </p:cNvSpPr>
            <p:nvPr/>
          </p:nvSpPr>
          <p:spPr bwMode="auto">
            <a:xfrm>
              <a:off x="6119813" y="6096000"/>
              <a:ext cx="290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V</a:t>
              </a:r>
            </a:p>
          </p:txBody>
        </p:sp>
        <p:sp>
          <p:nvSpPr>
            <p:cNvPr id="27702" name="TextBox 30"/>
            <p:cNvSpPr txBox="1">
              <a:spLocks noChangeArrowheads="1"/>
            </p:cNvSpPr>
            <p:nvPr/>
          </p:nvSpPr>
          <p:spPr bwMode="auto">
            <a:xfrm>
              <a:off x="5730875" y="6096000"/>
              <a:ext cx="347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W</a:t>
              </a:r>
            </a:p>
          </p:txBody>
        </p:sp>
        <p:sp>
          <p:nvSpPr>
            <p:cNvPr id="27703" name="TextBox 30"/>
            <p:cNvSpPr txBox="1">
              <a:spLocks noChangeArrowheads="1"/>
            </p:cNvSpPr>
            <p:nvPr/>
          </p:nvSpPr>
          <p:spPr bwMode="auto">
            <a:xfrm>
              <a:off x="5380038" y="6096000"/>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X</a:t>
              </a:r>
            </a:p>
          </p:txBody>
        </p:sp>
        <p:sp>
          <p:nvSpPr>
            <p:cNvPr id="27704" name="TextBox 30"/>
            <p:cNvSpPr txBox="1">
              <a:spLocks noChangeArrowheads="1"/>
            </p:cNvSpPr>
            <p:nvPr/>
          </p:nvSpPr>
          <p:spPr bwMode="auto">
            <a:xfrm>
              <a:off x="8340725" y="6096000"/>
              <a:ext cx="2809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P</a:t>
              </a:r>
            </a:p>
          </p:txBody>
        </p:sp>
        <p:sp>
          <p:nvSpPr>
            <p:cNvPr id="27705" name="TextBox 30"/>
            <p:cNvSpPr txBox="1">
              <a:spLocks noChangeArrowheads="1"/>
            </p:cNvSpPr>
            <p:nvPr/>
          </p:nvSpPr>
          <p:spPr bwMode="auto">
            <a:xfrm>
              <a:off x="7964488" y="6096000"/>
              <a:ext cx="3063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Q</a:t>
              </a:r>
            </a:p>
          </p:txBody>
        </p:sp>
        <p:sp>
          <p:nvSpPr>
            <p:cNvPr id="27706" name="TextBox 30"/>
            <p:cNvSpPr txBox="1">
              <a:spLocks noChangeArrowheads="1"/>
            </p:cNvSpPr>
            <p:nvPr/>
          </p:nvSpPr>
          <p:spPr bwMode="auto">
            <a:xfrm>
              <a:off x="7239000" y="6096000"/>
              <a:ext cx="2682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S</a:t>
              </a:r>
            </a:p>
          </p:txBody>
        </p:sp>
        <p:sp>
          <p:nvSpPr>
            <p:cNvPr id="27707" name="TextBox 30"/>
            <p:cNvSpPr txBox="1">
              <a:spLocks noChangeArrowheads="1"/>
            </p:cNvSpPr>
            <p:nvPr/>
          </p:nvSpPr>
          <p:spPr bwMode="auto">
            <a:xfrm>
              <a:off x="7600950" y="6096000"/>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R</a:t>
              </a:r>
            </a:p>
          </p:txBody>
        </p:sp>
        <p:sp>
          <p:nvSpPr>
            <p:cNvPr id="27708" name="TextBox 30"/>
            <p:cNvSpPr txBox="1">
              <a:spLocks noChangeArrowheads="1"/>
            </p:cNvSpPr>
            <p:nvPr/>
          </p:nvSpPr>
          <p:spPr bwMode="auto">
            <a:xfrm>
              <a:off x="8699500" y="6096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O</a:t>
              </a:r>
            </a:p>
          </p:txBody>
        </p:sp>
        <p:sp>
          <p:nvSpPr>
            <p:cNvPr id="27709" name="TextBox 30"/>
            <p:cNvSpPr txBox="1">
              <a:spLocks noChangeArrowheads="1"/>
            </p:cNvSpPr>
            <p:nvPr/>
          </p:nvSpPr>
          <p:spPr bwMode="auto">
            <a:xfrm>
              <a:off x="14014450" y="6093070"/>
              <a:ext cx="2651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Y</a:t>
              </a:r>
            </a:p>
          </p:txBody>
        </p:sp>
        <p:grpSp>
          <p:nvGrpSpPr>
            <p:cNvPr id="27710" name="Group 87"/>
            <p:cNvGrpSpPr>
              <a:grpSpLocks/>
            </p:cNvGrpSpPr>
            <p:nvPr/>
          </p:nvGrpSpPr>
          <p:grpSpPr bwMode="auto">
            <a:xfrm>
              <a:off x="9034463" y="6103691"/>
              <a:ext cx="339725" cy="438150"/>
              <a:chOff x="9034463" y="6103691"/>
              <a:chExt cx="339725" cy="438150"/>
            </a:xfrm>
          </p:grpSpPr>
          <p:sp>
            <p:nvSpPr>
              <p:cNvPr id="27721" name="TextBox 30"/>
              <p:cNvSpPr txBox="1">
                <a:spLocks noChangeArrowheads="1"/>
              </p:cNvSpPr>
              <p:nvPr/>
            </p:nvSpPr>
            <p:spPr bwMode="auto">
              <a:xfrm>
                <a:off x="9051926" y="6103691"/>
                <a:ext cx="303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N</a:t>
                </a:r>
              </a:p>
            </p:txBody>
          </p:sp>
          <p:sp>
            <p:nvSpPr>
              <p:cNvPr id="27722" name="TextBox 30"/>
              <p:cNvSpPr txBox="1">
                <a:spLocks noChangeArrowheads="1"/>
              </p:cNvSpPr>
              <p:nvPr/>
            </p:nvSpPr>
            <p:spPr bwMode="auto">
              <a:xfrm>
                <a:off x="9034463" y="6264029"/>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a:t>
                </a:r>
              </a:p>
            </p:txBody>
          </p:sp>
        </p:grpSp>
        <p:sp>
          <p:nvSpPr>
            <p:cNvPr id="27711" name="TextBox 30"/>
            <p:cNvSpPr txBox="1">
              <a:spLocks noChangeArrowheads="1"/>
            </p:cNvSpPr>
            <p:nvPr/>
          </p:nvSpPr>
          <p:spPr bwMode="auto">
            <a:xfrm>
              <a:off x="8680450"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+2</a:t>
              </a:r>
            </a:p>
          </p:txBody>
        </p:sp>
        <p:sp>
          <p:nvSpPr>
            <p:cNvPr id="27712" name="TextBox 30"/>
            <p:cNvSpPr txBox="1">
              <a:spLocks noChangeArrowheads="1"/>
            </p:cNvSpPr>
            <p:nvPr/>
          </p:nvSpPr>
          <p:spPr bwMode="auto">
            <a:xfrm>
              <a:off x="7947025"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+4</a:t>
              </a:r>
            </a:p>
          </p:txBody>
        </p:sp>
        <p:sp>
          <p:nvSpPr>
            <p:cNvPr id="27713" name="TextBox 30"/>
            <p:cNvSpPr txBox="1">
              <a:spLocks noChangeArrowheads="1"/>
            </p:cNvSpPr>
            <p:nvPr/>
          </p:nvSpPr>
          <p:spPr bwMode="auto">
            <a:xfrm>
              <a:off x="6826250"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+7</a:t>
              </a:r>
            </a:p>
          </p:txBody>
        </p:sp>
        <p:sp>
          <p:nvSpPr>
            <p:cNvPr id="27714" name="TextBox 30"/>
            <p:cNvSpPr txBox="1">
              <a:spLocks noChangeArrowheads="1"/>
            </p:cNvSpPr>
            <p:nvPr/>
          </p:nvSpPr>
          <p:spPr bwMode="auto">
            <a:xfrm>
              <a:off x="7570788"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+5</a:t>
              </a:r>
            </a:p>
          </p:txBody>
        </p:sp>
        <p:sp>
          <p:nvSpPr>
            <p:cNvPr id="27715" name="TextBox 30"/>
            <p:cNvSpPr txBox="1">
              <a:spLocks noChangeArrowheads="1"/>
            </p:cNvSpPr>
            <p:nvPr/>
          </p:nvSpPr>
          <p:spPr bwMode="auto">
            <a:xfrm>
              <a:off x="5314950" y="6256338"/>
              <a:ext cx="4191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+11</a:t>
              </a:r>
            </a:p>
          </p:txBody>
        </p:sp>
        <p:sp>
          <p:nvSpPr>
            <p:cNvPr id="27716" name="TextBox 30"/>
            <p:cNvSpPr txBox="1">
              <a:spLocks noChangeArrowheads="1"/>
            </p:cNvSpPr>
            <p:nvPr/>
          </p:nvSpPr>
          <p:spPr bwMode="auto">
            <a:xfrm>
              <a:off x="7207250"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+6</a:t>
              </a:r>
            </a:p>
          </p:txBody>
        </p:sp>
        <p:sp>
          <p:nvSpPr>
            <p:cNvPr id="27717" name="TextBox 30"/>
            <p:cNvSpPr txBox="1">
              <a:spLocks noChangeArrowheads="1"/>
            </p:cNvSpPr>
            <p:nvPr/>
          </p:nvSpPr>
          <p:spPr bwMode="auto">
            <a:xfrm>
              <a:off x="5695950" y="6256338"/>
              <a:ext cx="4191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+10</a:t>
              </a:r>
            </a:p>
          </p:txBody>
        </p:sp>
        <p:sp>
          <p:nvSpPr>
            <p:cNvPr id="27718" name="TextBox 30"/>
            <p:cNvSpPr txBox="1">
              <a:spLocks noChangeArrowheads="1"/>
            </p:cNvSpPr>
            <p:nvPr/>
          </p:nvSpPr>
          <p:spPr bwMode="auto">
            <a:xfrm>
              <a:off x="6096000"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+9</a:t>
              </a:r>
            </a:p>
          </p:txBody>
        </p:sp>
        <p:sp>
          <p:nvSpPr>
            <p:cNvPr id="27719" name="TextBox 30"/>
            <p:cNvSpPr txBox="1">
              <a:spLocks noChangeArrowheads="1"/>
            </p:cNvSpPr>
            <p:nvPr/>
          </p:nvSpPr>
          <p:spPr bwMode="auto">
            <a:xfrm>
              <a:off x="6457950"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+8</a:t>
              </a:r>
            </a:p>
          </p:txBody>
        </p:sp>
        <p:sp>
          <p:nvSpPr>
            <p:cNvPr id="27720" name="TextBox 30"/>
            <p:cNvSpPr txBox="1">
              <a:spLocks noChangeArrowheads="1"/>
            </p:cNvSpPr>
            <p:nvPr/>
          </p:nvSpPr>
          <p:spPr bwMode="auto">
            <a:xfrm>
              <a:off x="8312150" y="6256338"/>
              <a:ext cx="339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+3</a:t>
              </a:r>
            </a:p>
          </p:txBody>
        </p:sp>
      </p:grpSp>
      <p:grpSp>
        <p:nvGrpSpPr>
          <p:cNvPr id="27654" name="Group 86"/>
          <p:cNvGrpSpPr>
            <a:grpSpLocks/>
          </p:cNvGrpSpPr>
          <p:nvPr/>
        </p:nvGrpSpPr>
        <p:grpSpPr bwMode="auto">
          <a:xfrm>
            <a:off x="4143375" y="5969000"/>
            <a:ext cx="4665663" cy="438150"/>
            <a:chOff x="515938" y="6096000"/>
            <a:chExt cx="4665662" cy="438150"/>
          </a:xfrm>
        </p:grpSpPr>
        <p:sp>
          <p:nvSpPr>
            <p:cNvPr id="27675" name="TextBox 30"/>
            <p:cNvSpPr txBox="1">
              <a:spLocks noChangeArrowheads="1"/>
            </p:cNvSpPr>
            <p:nvPr/>
          </p:nvSpPr>
          <p:spPr bwMode="auto">
            <a:xfrm>
              <a:off x="515938" y="6096000"/>
              <a:ext cx="2714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Z</a:t>
              </a:r>
            </a:p>
          </p:txBody>
        </p:sp>
        <p:sp>
          <p:nvSpPr>
            <p:cNvPr id="27676" name="TextBox 30"/>
            <p:cNvSpPr txBox="1">
              <a:spLocks noChangeArrowheads="1"/>
            </p:cNvSpPr>
            <p:nvPr/>
          </p:nvSpPr>
          <p:spPr bwMode="auto">
            <a:xfrm>
              <a:off x="4617720" y="6096000"/>
              <a:ext cx="260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L</a:t>
              </a:r>
            </a:p>
          </p:txBody>
        </p:sp>
        <p:sp>
          <p:nvSpPr>
            <p:cNvPr id="27677" name="TextBox 30"/>
            <p:cNvSpPr txBox="1">
              <a:spLocks noChangeArrowheads="1"/>
            </p:cNvSpPr>
            <p:nvPr/>
          </p:nvSpPr>
          <p:spPr bwMode="auto">
            <a:xfrm>
              <a:off x="4256088" y="6096000"/>
              <a:ext cx="282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K</a:t>
              </a:r>
            </a:p>
          </p:txBody>
        </p:sp>
        <p:sp>
          <p:nvSpPr>
            <p:cNvPr id="27678" name="TextBox 30"/>
            <p:cNvSpPr txBox="1">
              <a:spLocks noChangeArrowheads="1"/>
            </p:cNvSpPr>
            <p:nvPr/>
          </p:nvSpPr>
          <p:spPr bwMode="auto">
            <a:xfrm>
              <a:off x="1625600" y="6096000"/>
              <a:ext cx="2778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C</a:t>
              </a:r>
            </a:p>
          </p:txBody>
        </p:sp>
        <p:sp>
          <p:nvSpPr>
            <p:cNvPr id="27679" name="TextBox 30"/>
            <p:cNvSpPr txBox="1">
              <a:spLocks noChangeArrowheads="1"/>
            </p:cNvSpPr>
            <p:nvPr/>
          </p:nvSpPr>
          <p:spPr bwMode="auto">
            <a:xfrm>
              <a:off x="3487738" y="6096000"/>
              <a:ext cx="298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H</a:t>
              </a:r>
            </a:p>
          </p:txBody>
        </p:sp>
        <p:sp>
          <p:nvSpPr>
            <p:cNvPr id="27680" name="TextBox 30"/>
            <p:cNvSpPr txBox="1">
              <a:spLocks noChangeArrowheads="1"/>
            </p:cNvSpPr>
            <p:nvPr/>
          </p:nvSpPr>
          <p:spPr bwMode="auto">
            <a:xfrm>
              <a:off x="3898900" y="6096000"/>
              <a:ext cx="231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I</a:t>
              </a:r>
            </a:p>
          </p:txBody>
        </p:sp>
        <p:sp>
          <p:nvSpPr>
            <p:cNvPr id="27681" name="TextBox 30"/>
            <p:cNvSpPr txBox="1">
              <a:spLocks noChangeArrowheads="1"/>
            </p:cNvSpPr>
            <p:nvPr/>
          </p:nvSpPr>
          <p:spPr bwMode="auto">
            <a:xfrm>
              <a:off x="3113088" y="6096000"/>
              <a:ext cx="298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G</a:t>
              </a:r>
            </a:p>
          </p:txBody>
        </p:sp>
        <p:sp>
          <p:nvSpPr>
            <p:cNvPr id="27682" name="TextBox 30"/>
            <p:cNvSpPr txBox="1">
              <a:spLocks noChangeArrowheads="1"/>
            </p:cNvSpPr>
            <p:nvPr/>
          </p:nvSpPr>
          <p:spPr bwMode="auto">
            <a:xfrm>
              <a:off x="2759075" y="6096000"/>
              <a:ext cx="266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F</a:t>
              </a:r>
            </a:p>
          </p:txBody>
        </p:sp>
        <p:sp>
          <p:nvSpPr>
            <p:cNvPr id="27683" name="TextBox 30"/>
            <p:cNvSpPr txBox="1">
              <a:spLocks noChangeArrowheads="1"/>
            </p:cNvSpPr>
            <p:nvPr/>
          </p:nvSpPr>
          <p:spPr bwMode="auto">
            <a:xfrm>
              <a:off x="2386013" y="6096000"/>
              <a:ext cx="2714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E</a:t>
              </a:r>
            </a:p>
          </p:txBody>
        </p:sp>
        <p:sp>
          <p:nvSpPr>
            <p:cNvPr id="27684" name="TextBox 30"/>
            <p:cNvSpPr txBox="1">
              <a:spLocks noChangeArrowheads="1"/>
            </p:cNvSpPr>
            <p:nvPr/>
          </p:nvSpPr>
          <p:spPr bwMode="auto">
            <a:xfrm>
              <a:off x="1252538" y="6096000"/>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B</a:t>
              </a:r>
            </a:p>
          </p:txBody>
        </p:sp>
        <p:sp>
          <p:nvSpPr>
            <p:cNvPr id="27685" name="TextBox 30"/>
            <p:cNvSpPr txBox="1">
              <a:spLocks noChangeArrowheads="1"/>
            </p:cNvSpPr>
            <p:nvPr/>
          </p:nvSpPr>
          <p:spPr bwMode="auto">
            <a:xfrm>
              <a:off x="879475" y="6096000"/>
              <a:ext cx="2936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A</a:t>
              </a:r>
            </a:p>
          </p:txBody>
        </p:sp>
        <p:sp>
          <p:nvSpPr>
            <p:cNvPr id="27686" name="TextBox 30"/>
            <p:cNvSpPr txBox="1">
              <a:spLocks noChangeArrowheads="1"/>
            </p:cNvSpPr>
            <p:nvPr/>
          </p:nvSpPr>
          <p:spPr bwMode="auto">
            <a:xfrm>
              <a:off x="4862513" y="6096000"/>
              <a:ext cx="319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M</a:t>
              </a:r>
            </a:p>
          </p:txBody>
        </p:sp>
        <p:sp>
          <p:nvSpPr>
            <p:cNvPr id="27687" name="TextBox 30"/>
            <p:cNvSpPr txBox="1">
              <a:spLocks noChangeArrowheads="1"/>
            </p:cNvSpPr>
            <p:nvPr/>
          </p:nvSpPr>
          <p:spPr bwMode="auto">
            <a:xfrm>
              <a:off x="2001838" y="6096000"/>
              <a:ext cx="298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400" b="1">
                  <a:solidFill>
                    <a:srgbClr val="000000"/>
                  </a:solidFill>
                </a:rPr>
                <a:t>D</a:t>
              </a:r>
            </a:p>
          </p:txBody>
        </p:sp>
        <p:sp>
          <p:nvSpPr>
            <p:cNvPr id="27688" name="TextBox 30"/>
            <p:cNvSpPr txBox="1">
              <a:spLocks noChangeArrowheads="1"/>
            </p:cNvSpPr>
            <p:nvPr/>
          </p:nvSpPr>
          <p:spPr bwMode="auto">
            <a:xfrm>
              <a:off x="868363"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a:t>
              </a:r>
            </a:p>
          </p:txBody>
        </p:sp>
        <p:sp>
          <p:nvSpPr>
            <p:cNvPr id="27689" name="TextBox 30"/>
            <p:cNvSpPr txBox="1">
              <a:spLocks noChangeArrowheads="1"/>
            </p:cNvSpPr>
            <p:nvPr/>
          </p:nvSpPr>
          <p:spPr bwMode="auto">
            <a:xfrm>
              <a:off x="1239838"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-2</a:t>
              </a:r>
            </a:p>
          </p:txBody>
        </p:sp>
        <p:sp>
          <p:nvSpPr>
            <p:cNvPr id="27690" name="TextBox 30"/>
            <p:cNvSpPr txBox="1">
              <a:spLocks noChangeArrowheads="1"/>
            </p:cNvSpPr>
            <p:nvPr/>
          </p:nvSpPr>
          <p:spPr bwMode="auto">
            <a:xfrm>
              <a:off x="1627188"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-3</a:t>
              </a:r>
            </a:p>
          </p:txBody>
        </p:sp>
        <p:sp>
          <p:nvSpPr>
            <p:cNvPr id="27691" name="TextBox 30"/>
            <p:cNvSpPr txBox="1">
              <a:spLocks noChangeArrowheads="1"/>
            </p:cNvSpPr>
            <p:nvPr/>
          </p:nvSpPr>
          <p:spPr bwMode="auto">
            <a:xfrm>
              <a:off x="1995488"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-4</a:t>
              </a:r>
            </a:p>
          </p:txBody>
        </p:sp>
        <p:sp>
          <p:nvSpPr>
            <p:cNvPr id="27692" name="TextBox 172"/>
            <p:cNvSpPr txBox="1">
              <a:spLocks noChangeArrowheads="1"/>
            </p:cNvSpPr>
            <p:nvPr/>
          </p:nvSpPr>
          <p:spPr bwMode="auto">
            <a:xfrm>
              <a:off x="2370138"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-5</a:t>
              </a:r>
            </a:p>
          </p:txBody>
        </p:sp>
        <p:sp>
          <p:nvSpPr>
            <p:cNvPr id="27693" name="TextBox 30"/>
            <p:cNvSpPr txBox="1">
              <a:spLocks noChangeArrowheads="1"/>
            </p:cNvSpPr>
            <p:nvPr/>
          </p:nvSpPr>
          <p:spPr bwMode="auto">
            <a:xfrm>
              <a:off x="2744788"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-6</a:t>
              </a:r>
            </a:p>
          </p:txBody>
        </p:sp>
        <p:sp>
          <p:nvSpPr>
            <p:cNvPr id="27694" name="TextBox 30"/>
            <p:cNvSpPr txBox="1">
              <a:spLocks noChangeArrowheads="1"/>
            </p:cNvSpPr>
            <p:nvPr/>
          </p:nvSpPr>
          <p:spPr bwMode="auto">
            <a:xfrm>
              <a:off x="3113088" y="6256338"/>
              <a:ext cx="309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-7</a:t>
              </a:r>
            </a:p>
          </p:txBody>
        </p:sp>
        <p:sp>
          <p:nvSpPr>
            <p:cNvPr id="27695" name="TextBox 30"/>
            <p:cNvSpPr txBox="1">
              <a:spLocks noChangeArrowheads="1"/>
            </p:cNvSpPr>
            <p:nvPr/>
          </p:nvSpPr>
          <p:spPr bwMode="auto">
            <a:xfrm>
              <a:off x="3479800" y="6256338"/>
              <a:ext cx="3095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-8</a:t>
              </a:r>
            </a:p>
          </p:txBody>
        </p:sp>
        <p:sp>
          <p:nvSpPr>
            <p:cNvPr id="27696" name="TextBox 30"/>
            <p:cNvSpPr txBox="1">
              <a:spLocks noChangeArrowheads="1"/>
            </p:cNvSpPr>
            <p:nvPr/>
          </p:nvSpPr>
          <p:spPr bwMode="auto">
            <a:xfrm>
              <a:off x="3854450" y="6256338"/>
              <a:ext cx="3095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-9</a:t>
              </a:r>
            </a:p>
          </p:txBody>
        </p:sp>
        <p:sp>
          <p:nvSpPr>
            <p:cNvPr id="27697" name="TextBox 30"/>
            <p:cNvSpPr txBox="1">
              <a:spLocks noChangeArrowheads="1"/>
            </p:cNvSpPr>
            <p:nvPr/>
          </p:nvSpPr>
          <p:spPr bwMode="auto">
            <a:xfrm>
              <a:off x="4202113" y="6256338"/>
              <a:ext cx="388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-10</a:t>
              </a:r>
            </a:p>
          </p:txBody>
        </p:sp>
        <p:sp>
          <p:nvSpPr>
            <p:cNvPr id="27698" name="TextBox 30"/>
            <p:cNvSpPr txBox="1">
              <a:spLocks noChangeArrowheads="1"/>
            </p:cNvSpPr>
            <p:nvPr/>
          </p:nvSpPr>
          <p:spPr bwMode="auto">
            <a:xfrm>
              <a:off x="4551363" y="6256338"/>
              <a:ext cx="388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-11</a:t>
              </a:r>
            </a:p>
          </p:txBody>
        </p:sp>
      </p:grpSp>
      <p:pic>
        <p:nvPicPr>
          <p:cNvPr id="27655" name="Picture 2" descr="「US Navy Logo」の画像検索結果">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8413" y="6029325"/>
            <a:ext cx="274637"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4" descr="「Army westpoint」の画像検索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6600" y="6043613"/>
            <a:ext cx="2921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2" descr="関連画像">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0200" y="3692525"/>
            <a:ext cx="98425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8" name="Title 82"/>
          <p:cNvSpPr txBox="1">
            <a:spLocks/>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ja-JP" sz="2800" b="1">
                <a:solidFill>
                  <a:srgbClr val="C00000"/>
                </a:solidFill>
              </a:rPr>
              <a:t>The Sun daily travels westbound from IDL</a:t>
            </a:r>
            <a:endParaRPr lang="en-US" altLang="en-US" sz="2800" b="1">
              <a:solidFill>
                <a:srgbClr val="C00000"/>
              </a:solidFill>
            </a:endParaRPr>
          </a:p>
        </p:txBody>
      </p:sp>
      <p:sp>
        <p:nvSpPr>
          <p:cNvPr id="120" name="四角形吹き出し 68"/>
          <p:cNvSpPr/>
          <p:nvPr/>
        </p:nvSpPr>
        <p:spPr>
          <a:xfrm>
            <a:off x="2082800" y="2582863"/>
            <a:ext cx="889000" cy="306387"/>
          </a:xfrm>
          <a:prstGeom prst="wedgeRectCallout">
            <a:avLst>
              <a:gd name="adj1" fmla="val -19332"/>
              <a:gd name="adj2" fmla="val 101567"/>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en-US" altLang="ja-JP" sz="1400" b="1" dirty="0">
                <a:solidFill>
                  <a:srgbClr val="0000FF"/>
                </a:solidFill>
              </a:rPr>
              <a:t>26</a:t>
            </a:r>
            <a:r>
              <a:rPr kumimoji="1" lang="en-US" altLang="ja-JP" sz="1400" b="1" dirty="0">
                <a:solidFill>
                  <a:schemeClr val="tx1"/>
                </a:solidFill>
              </a:rPr>
              <a:t>1530</a:t>
            </a:r>
            <a:r>
              <a:rPr kumimoji="1" lang="en-US" altLang="ja-JP" sz="1400" b="1" dirty="0">
                <a:solidFill>
                  <a:srgbClr val="C00000"/>
                </a:solidFill>
              </a:rPr>
              <a:t>R</a:t>
            </a:r>
            <a:endParaRPr kumimoji="1" lang="ja-JP" altLang="en-US" sz="1400" b="1" dirty="0">
              <a:solidFill>
                <a:srgbClr val="C00000"/>
              </a:solidFill>
            </a:endParaRPr>
          </a:p>
        </p:txBody>
      </p:sp>
      <p:sp>
        <p:nvSpPr>
          <p:cNvPr id="121" name="四角形吹き出し 71"/>
          <p:cNvSpPr/>
          <p:nvPr/>
        </p:nvSpPr>
        <p:spPr>
          <a:xfrm>
            <a:off x="787400" y="2579688"/>
            <a:ext cx="895350" cy="306387"/>
          </a:xfrm>
          <a:prstGeom prst="wedgeRectCallout">
            <a:avLst>
              <a:gd name="adj1" fmla="val 11493"/>
              <a:gd name="adj2" fmla="val 134537"/>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en-US" altLang="ja-JP" sz="1400" b="1" dirty="0">
                <a:solidFill>
                  <a:srgbClr val="0000FF"/>
                </a:solidFill>
              </a:rPr>
              <a:t>26</a:t>
            </a:r>
            <a:r>
              <a:rPr kumimoji="1" lang="en-US" altLang="ja-JP" sz="1400" b="1" dirty="0">
                <a:solidFill>
                  <a:schemeClr val="tx1"/>
                </a:solidFill>
              </a:rPr>
              <a:t>1230</a:t>
            </a:r>
            <a:r>
              <a:rPr kumimoji="1" lang="en-US" altLang="ja-JP" sz="1400" b="1" dirty="0">
                <a:solidFill>
                  <a:srgbClr val="C00000"/>
                </a:solidFill>
              </a:rPr>
              <a:t>U</a:t>
            </a:r>
            <a:endParaRPr kumimoji="1" lang="ja-JP" altLang="en-US" sz="1400" b="1" dirty="0">
              <a:solidFill>
                <a:srgbClr val="C00000"/>
              </a:solidFill>
            </a:endParaRPr>
          </a:p>
        </p:txBody>
      </p:sp>
      <p:sp>
        <p:nvSpPr>
          <p:cNvPr id="27661" name="TextBox 30"/>
          <p:cNvSpPr txBox="1">
            <a:spLocks noChangeArrowheads="1"/>
          </p:cNvSpPr>
          <p:nvPr/>
        </p:nvSpPr>
        <p:spPr bwMode="auto">
          <a:xfrm>
            <a:off x="396875" y="3259138"/>
            <a:ext cx="1346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ja-JP" sz="1200" b="1" dirty="0">
                <a:latin typeface="Arial" panose="020B0604020202020204" pitchFamily="34" charset="0"/>
              </a:rPr>
              <a:t>San Diego</a:t>
            </a:r>
          </a:p>
          <a:p>
            <a:pPr algn="ctr">
              <a:spcBef>
                <a:spcPct val="0"/>
              </a:spcBef>
              <a:buNone/>
            </a:pPr>
            <a:r>
              <a:rPr lang="en-US" altLang="ja-JP" sz="1200" b="1" dirty="0">
                <a:latin typeface="Arial" panose="020B0604020202020204" pitchFamily="34" charset="0"/>
              </a:rPr>
              <a:t>(Time zone = U)</a:t>
            </a:r>
          </a:p>
        </p:txBody>
      </p:sp>
      <p:sp>
        <p:nvSpPr>
          <p:cNvPr id="123" name="円/楕円 80"/>
          <p:cNvSpPr>
            <a:spLocks noChangeAspect="1"/>
          </p:cNvSpPr>
          <p:nvPr/>
        </p:nvSpPr>
        <p:spPr>
          <a:xfrm>
            <a:off x="1300163" y="3163888"/>
            <a:ext cx="109537" cy="1111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7663" name="TextBox 30"/>
          <p:cNvSpPr txBox="1">
            <a:spLocks noChangeArrowheads="1"/>
          </p:cNvSpPr>
          <p:nvPr/>
        </p:nvSpPr>
        <p:spPr bwMode="auto">
          <a:xfrm>
            <a:off x="2105382" y="3067050"/>
            <a:ext cx="1324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ja-JP" sz="1200" b="1" dirty="0">
                <a:latin typeface="Arial" panose="020B0604020202020204" pitchFamily="34" charset="0"/>
              </a:rPr>
              <a:t>Annapolis</a:t>
            </a:r>
          </a:p>
          <a:p>
            <a:pPr algn="ctr">
              <a:spcBef>
                <a:spcPct val="0"/>
              </a:spcBef>
              <a:buFontTx/>
              <a:buNone/>
            </a:pPr>
            <a:r>
              <a:rPr lang="en-US" altLang="ja-JP" sz="1200" b="1" dirty="0">
                <a:latin typeface="Arial" panose="020B0604020202020204" pitchFamily="34" charset="0"/>
              </a:rPr>
              <a:t>(Time zone = R)</a:t>
            </a:r>
          </a:p>
        </p:txBody>
      </p:sp>
      <p:sp>
        <p:nvSpPr>
          <p:cNvPr id="125" name="円/楕円 80"/>
          <p:cNvSpPr>
            <a:spLocks noChangeAspect="1"/>
          </p:cNvSpPr>
          <p:nvPr/>
        </p:nvSpPr>
        <p:spPr>
          <a:xfrm>
            <a:off x="2301875" y="3032125"/>
            <a:ext cx="109538" cy="109538"/>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126" name="円/楕円 80"/>
          <p:cNvSpPr>
            <a:spLocks noChangeAspect="1"/>
          </p:cNvSpPr>
          <p:nvPr/>
        </p:nvSpPr>
        <p:spPr>
          <a:xfrm>
            <a:off x="7686675" y="3165475"/>
            <a:ext cx="109538" cy="109538"/>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27666" name="TextBox 30"/>
          <p:cNvSpPr txBox="1">
            <a:spLocks noChangeArrowheads="1"/>
          </p:cNvSpPr>
          <p:nvPr/>
        </p:nvSpPr>
        <p:spPr bwMode="auto">
          <a:xfrm>
            <a:off x="7441294" y="3184525"/>
            <a:ext cx="12575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ja-JP" sz="1200" b="1" dirty="0">
                <a:latin typeface="Arial" panose="020B0604020202020204" pitchFamily="34" charset="0"/>
              </a:rPr>
              <a:t>Tokyo</a:t>
            </a:r>
          </a:p>
          <a:p>
            <a:pPr algn="ctr">
              <a:spcBef>
                <a:spcPct val="0"/>
              </a:spcBef>
              <a:buNone/>
            </a:pPr>
            <a:r>
              <a:rPr lang="en-US" altLang="ja-JP" sz="1200" b="1" dirty="0">
                <a:latin typeface="Arial" panose="020B0604020202020204" pitchFamily="34" charset="0"/>
              </a:rPr>
              <a:t>(Time zone = I)</a:t>
            </a:r>
          </a:p>
          <a:p>
            <a:pPr algn="ctr">
              <a:spcBef>
                <a:spcPct val="0"/>
              </a:spcBef>
              <a:buFontTx/>
              <a:buNone/>
            </a:pPr>
            <a:endParaRPr lang="en-US" altLang="ja-JP" sz="1200" b="1" dirty="0">
              <a:latin typeface="Arial" panose="020B0604020202020204" pitchFamily="34" charset="0"/>
            </a:endParaRPr>
          </a:p>
        </p:txBody>
      </p:sp>
      <p:sp>
        <p:nvSpPr>
          <p:cNvPr id="27667" name="TextBox 30"/>
          <p:cNvSpPr txBox="1">
            <a:spLocks noChangeArrowheads="1"/>
          </p:cNvSpPr>
          <p:nvPr/>
        </p:nvSpPr>
        <p:spPr bwMode="auto">
          <a:xfrm>
            <a:off x="3371850" y="2554288"/>
            <a:ext cx="873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ja-JP" sz="1200" b="1">
                <a:latin typeface="Arial" panose="020B0604020202020204" pitchFamily="34" charset="0"/>
              </a:rPr>
              <a:t>Greenwich</a:t>
            </a:r>
          </a:p>
        </p:txBody>
      </p:sp>
      <p:sp>
        <p:nvSpPr>
          <p:cNvPr id="129" name="円/楕円 80"/>
          <p:cNvSpPr>
            <a:spLocks noChangeAspect="1"/>
          </p:cNvSpPr>
          <p:nvPr/>
        </p:nvSpPr>
        <p:spPr>
          <a:xfrm>
            <a:off x="4216400" y="2582863"/>
            <a:ext cx="109538" cy="109537"/>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184" name="四角形吹き出し 55"/>
          <p:cNvSpPr/>
          <p:nvPr/>
        </p:nvSpPr>
        <p:spPr>
          <a:xfrm>
            <a:off x="6889750" y="2579688"/>
            <a:ext cx="803275" cy="306387"/>
          </a:xfrm>
          <a:prstGeom prst="wedgeRectCallout">
            <a:avLst>
              <a:gd name="adj1" fmla="val 51759"/>
              <a:gd name="adj2" fmla="val 140654"/>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en-US" altLang="ja-JP" sz="1400" b="1" dirty="0">
                <a:solidFill>
                  <a:srgbClr val="FF0000"/>
                </a:solidFill>
              </a:rPr>
              <a:t>27</a:t>
            </a:r>
            <a:r>
              <a:rPr kumimoji="1" lang="en-US" altLang="ja-JP" sz="1400" b="1" dirty="0">
                <a:solidFill>
                  <a:schemeClr val="tx1"/>
                </a:solidFill>
              </a:rPr>
              <a:t>0530</a:t>
            </a:r>
            <a:r>
              <a:rPr kumimoji="1" lang="en-US" altLang="ja-JP" sz="1400" b="1" dirty="0">
                <a:solidFill>
                  <a:srgbClr val="C00000"/>
                </a:solidFill>
              </a:rPr>
              <a:t>i</a:t>
            </a:r>
            <a:endParaRPr kumimoji="1" lang="ja-JP" altLang="en-US" sz="1400" b="1" dirty="0">
              <a:solidFill>
                <a:srgbClr val="C00000"/>
              </a:solidFill>
            </a:endParaRPr>
          </a:p>
        </p:txBody>
      </p:sp>
      <p:sp>
        <p:nvSpPr>
          <p:cNvPr id="185" name="四角形吹き出し 63"/>
          <p:cNvSpPr/>
          <p:nvPr/>
        </p:nvSpPr>
        <p:spPr>
          <a:xfrm>
            <a:off x="4584700" y="2582863"/>
            <a:ext cx="866775" cy="306387"/>
          </a:xfrm>
          <a:prstGeom prst="wedgeRectCallout">
            <a:avLst>
              <a:gd name="adj1" fmla="val -84640"/>
              <a:gd name="adj2" fmla="val -27847"/>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en-US" altLang="ja-JP" sz="1400" b="1" dirty="0">
                <a:solidFill>
                  <a:srgbClr val="0000FF"/>
                </a:solidFill>
              </a:rPr>
              <a:t>26</a:t>
            </a:r>
            <a:r>
              <a:rPr kumimoji="1" lang="en-US" altLang="ja-JP" sz="1400" b="1" dirty="0">
                <a:solidFill>
                  <a:schemeClr val="tx1"/>
                </a:solidFill>
              </a:rPr>
              <a:t>2030</a:t>
            </a:r>
            <a:r>
              <a:rPr kumimoji="1" lang="en-US" altLang="ja-JP" sz="1400" b="1" dirty="0">
                <a:solidFill>
                  <a:srgbClr val="C00000"/>
                </a:solidFill>
              </a:rPr>
              <a:t>Z</a:t>
            </a:r>
            <a:endParaRPr kumimoji="1" lang="ja-JP" altLang="en-US" sz="1400" b="1" dirty="0">
              <a:solidFill>
                <a:srgbClr val="C00000"/>
              </a:solidFill>
            </a:endParaRPr>
          </a:p>
        </p:txBody>
      </p:sp>
      <p:sp>
        <p:nvSpPr>
          <p:cNvPr id="189" name="四角形吹き出し 52"/>
          <p:cNvSpPr/>
          <p:nvPr/>
        </p:nvSpPr>
        <p:spPr>
          <a:xfrm>
            <a:off x="7883525" y="2582863"/>
            <a:ext cx="925513" cy="306387"/>
          </a:xfrm>
          <a:prstGeom prst="wedgeRectCallout">
            <a:avLst>
              <a:gd name="adj1" fmla="val 40947"/>
              <a:gd name="adj2" fmla="val 110851"/>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en-US" altLang="ja-JP" sz="1400" b="1" dirty="0">
                <a:solidFill>
                  <a:srgbClr val="FF0000"/>
                </a:solidFill>
              </a:rPr>
              <a:t>27</a:t>
            </a:r>
            <a:r>
              <a:rPr kumimoji="1" lang="en-US" altLang="ja-JP" sz="1400" b="1" dirty="0">
                <a:solidFill>
                  <a:schemeClr val="tx1"/>
                </a:solidFill>
              </a:rPr>
              <a:t>0830</a:t>
            </a:r>
            <a:r>
              <a:rPr kumimoji="1" lang="en-US" altLang="ja-JP" sz="1400" b="1" dirty="0">
                <a:solidFill>
                  <a:srgbClr val="C00000"/>
                </a:solidFill>
              </a:rPr>
              <a:t>M</a:t>
            </a:r>
            <a:endParaRPr kumimoji="1" lang="ja-JP" altLang="en-US" sz="1400" b="1" dirty="0">
              <a:solidFill>
                <a:srgbClr val="C00000"/>
              </a:solidFill>
            </a:endParaRPr>
          </a:p>
        </p:txBody>
      </p:sp>
      <p:sp>
        <p:nvSpPr>
          <p:cNvPr id="190" name="四角形吹き出し 75"/>
          <p:cNvSpPr/>
          <p:nvPr/>
        </p:nvSpPr>
        <p:spPr>
          <a:xfrm>
            <a:off x="7950200" y="1892300"/>
            <a:ext cx="908050" cy="306388"/>
          </a:xfrm>
          <a:prstGeom prst="wedgeRectCallout">
            <a:avLst>
              <a:gd name="adj1" fmla="val 52955"/>
              <a:gd name="adj2" fmla="val 172487"/>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en-US" altLang="ja-JP" sz="1400" b="1" dirty="0">
                <a:solidFill>
                  <a:srgbClr val="0000FF"/>
                </a:solidFill>
              </a:rPr>
              <a:t>26</a:t>
            </a:r>
            <a:r>
              <a:rPr kumimoji="1" lang="en-US" altLang="ja-JP" sz="1400" b="1" dirty="0">
                <a:solidFill>
                  <a:schemeClr val="tx1"/>
                </a:solidFill>
              </a:rPr>
              <a:t>0830</a:t>
            </a:r>
            <a:r>
              <a:rPr kumimoji="1" lang="en-US" altLang="ja-JP" sz="1400" b="1" dirty="0">
                <a:solidFill>
                  <a:srgbClr val="C00000"/>
                </a:solidFill>
              </a:rPr>
              <a:t>Y</a:t>
            </a:r>
            <a:endParaRPr kumimoji="1" lang="ja-JP" altLang="en-US" sz="1400" b="1" dirty="0">
              <a:solidFill>
                <a:srgbClr val="C00000"/>
              </a:solidFill>
            </a:endParaRPr>
          </a:p>
        </p:txBody>
      </p:sp>
      <p:sp>
        <p:nvSpPr>
          <p:cNvPr id="27673" name="TextBox 30"/>
          <p:cNvSpPr txBox="1">
            <a:spLocks noChangeArrowheads="1"/>
          </p:cNvSpPr>
          <p:nvPr/>
        </p:nvSpPr>
        <p:spPr bwMode="auto">
          <a:xfrm>
            <a:off x="8458200" y="6122988"/>
            <a:ext cx="3889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-12</a:t>
            </a:r>
          </a:p>
        </p:txBody>
      </p:sp>
      <p:sp>
        <p:nvSpPr>
          <p:cNvPr id="27674" name="TextBox 30"/>
          <p:cNvSpPr txBox="1">
            <a:spLocks noChangeArrowheads="1"/>
          </p:cNvSpPr>
          <p:nvPr/>
        </p:nvSpPr>
        <p:spPr bwMode="auto">
          <a:xfrm>
            <a:off x="8724900" y="6126163"/>
            <a:ext cx="4191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ja-JP" sz="1200" b="1">
                <a:solidFill>
                  <a:srgbClr val="000000"/>
                </a:solidFill>
              </a:rPr>
              <a:t>+12</a:t>
            </a:r>
          </a:p>
        </p:txBody>
      </p:sp>
      <p:pic>
        <p:nvPicPr>
          <p:cNvPr id="85" name="Picture 3">
            <a:extLst>
              <a:ext uri="{FF2B5EF4-FFF2-40B4-BE49-F238E27FC236}">
                <a16:creationId xmlns:a16="http://schemas.microsoft.com/office/drawing/2014/main" id="{A0B4BD22-B91D-4010-A635-08BD74E3D95A}"/>
              </a:ext>
            </a:extLst>
          </p:cNvPr>
          <p:cNvPicPr>
            <a:picLocks noChangeAspect="1" noChangeArrowheads="1"/>
          </p:cNvPicPr>
          <p:nvPr/>
        </p:nvPicPr>
        <p:blipFill>
          <a:blip r:embed="rId9"/>
          <a:srcRect l="8571" t="53333" r="8571" b="42096"/>
          <a:stretch>
            <a:fillRect/>
          </a:stretch>
        </p:blipFill>
        <p:spPr bwMode="auto">
          <a:xfrm>
            <a:off x="0" y="521466"/>
            <a:ext cx="8763000" cy="301625"/>
          </a:xfrm>
          <a:prstGeom prst="rect">
            <a:avLst/>
          </a:prstGeom>
          <a:solidFill>
            <a:schemeClr val="bg1">
              <a:lumMod val="75000"/>
            </a:schemeClr>
          </a:solidFill>
          <a:ln>
            <a:noFill/>
          </a:ln>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up)">
                                      <p:cBhvr>
                                        <p:cTn id="7" dur="500"/>
                                        <p:tgtEl>
                                          <p:spTgt spid="1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wipe(up)">
                                      <p:cBhvr>
                                        <p:cTn id="16" dur="500"/>
                                        <p:tgtEl>
                                          <p:spTgt spid="12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21"/>
                                        </p:tgtEl>
                                        <p:attrNameLst>
                                          <p:attrName>style.visibility</p:attrName>
                                        </p:attrNameLst>
                                      </p:cBhvr>
                                      <p:to>
                                        <p:strVal val="visible"/>
                                      </p:to>
                                    </p:set>
                                    <p:animEffect transition="in" filter="wipe(down)">
                                      <p:cBhvr>
                                        <p:cTn id="21" dur="500"/>
                                        <p:tgtEl>
                                          <p:spTgt spid="12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90"/>
                                        </p:tgtEl>
                                        <p:attrNameLst>
                                          <p:attrName>style.visibility</p:attrName>
                                        </p:attrNameLst>
                                      </p:cBhvr>
                                      <p:to>
                                        <p:strVal val="visible"/>
                                      </p:to>
                                    </p:set>
                                    <p:animEffect transition="in" filter="wipe(up)">
                                      <p:cBhvr>
                                        <p:cTn id="26" dur="500"/>
                                        <p:tgtEl>
                                          <p:spTgt spid="19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84"/>
                                        </p:tgtEl>
                                        <p:attrNameLst>
                                          <p:attrName>style.visibility</p:attrName>
                                        </p:attrNameLst>
                                      </p:cBhvr>
                                      <p:to>
                                        <p:strVal val="visible"/>
                                      </p:to>
                                    </p:set>
                                    <p:animEffect transition="in" filter="wipe(down)">
                                      <p:cBhvr>
                                        <p:cTn id="31" dur="500"/>
                                        <p:tgtEl>
                                          <p:spTgt spid="18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89"/>
                                        </p:tgtEl>
                                        <p:attrNameLst>
                                          <p:attrName>style.visibility</p:attrName>
                                        </p:attrNameLst>
                                      </p:cBhvr>
                                      <p:to>
                                        <p:strVal val="visible"/>
                                      </p:to>
                                    </p:set>
                                    <p:animEffect transition="in" filter="wipe(down)">
                                      <p:cBhvr>
                                        <p:cTn id="36" dur="5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1" grpId="0" animBg="1"/>
      <p:bldP spid="184" grpId="0" animBg="1"/>
      <p:bldP spid="185" grpId="0" animBg="1"/>
      <p:bldP spid="189" grpId="0" animBg="1"/>
      <p:bldP spid="19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4"/>
          <p:cNvSpPr txBox="1">
            <a:spLocks noChangeArrowheads="1"/>
          </p:cNvSpPr>
          <p:nvPr/>
        </p:nvSpPr>
        <p:spPr bwMode="auto">
          <a:xfrm>
            <a:off x="8610600" y="6477000"/>
            <a:ext cx="4492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lnSpc>
                <a:spcPct val="150000"/>
              </a:lnSpc>
              <a:spcBef>
                <a:spcPct val="0"/>
              </a:spcBef>
              <a:buFontTx/>
              <a:buNone/>
            </a:pPr>
            <a:fld id="{6B37FE1C-07FC-47F4-8DE1-69059EF76CF7}" type="slidenum">
              <a:rPr lang="en-US" altLang="ja-JP" sz="1200" b="1">
                <a:solidFill>
                  <a:srgbClr val="000000"/>
                </a:solidFill>
              </a:rPr>
              <a:pPr algn="r">
                <a:lnSpc>
                  <a:spcPct val="150000"/>
                </a:lnSpc>
                <a:spcBef>
                  <a:spcPct val="0"/>
                </a:spcBef>
                <a:buFontTx/>
                <a:buNone/>
              </a:pPr>
              <a:t>27</a:t>
            </a:fld>
            <a:endParaRPr lang="en-US" altLang="ja-JP" sz="1200" b="1">
              <a:solidFill>
                <a:srgbClr val="000000"/>
              </a:solidFill>
            </a:endParaRPr>
          </a:p>
        </p:txBody>
      </p:sp>
      <p:sp>
        <p:nvSpPr>
          <p:cNvPr id="29699" name="TextBox 2"/>
          <p:cNvSpPr txBox="1">
            <a:spLocks noChangeArrowheads="1"/>
          </p:cNvSpPr>
          <p:nvPr/>
        </p:nvSpPr>
        <p:spPr bwMode="auto">
          <a:xfrm>
            <a:off x="65088" y="1905000"/>
            <a:ext cx="8774112" cy="646113"/>
          </a:xfrm>
          <a:prstGeom prst="rect">
            <a:avLst/>
          </a:prstGeom>
          <a:solidFill>
            <a:srgbClr val="FFFF99"/>
          </a:solidFill>
          <a:ln w="9525">
            <a:solidFill>
              <a:schemeClr val="tx1"/>
            </a:solidFill>
            <a:miter lim="800000"/>
            <a:headEnd/>
            <a:tailEnd/>
          </a:ln>
        </p:spPr>
        <p:txBody>
          <a:bodyPr>
            <a:spAutoFit/>
          </a:bodyPr>
          <a:lstStyle>
            <a:lvl1pPr marL="349250" indent="-3492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1800" b="1">
                <a:solidFill>
                  <a:srgbClr val="000000"/>
                </a:solidFill>
                <a:latin typeface="Arial" panose="020B0604020202020204" pitchFamily="34" charset="0"/>
              </a:rPr>
              <a:t>Q4:  </a:t>
            </a:r>
            <a:r>
              <a:rPr lang="en-US" altLang="ja-JP" sz="1800" i="1">
                <a:solidFill>
                  <a:srgbClr val="000000"/>
                </a:solidFill>
                <a:latin typeface="Arial" panose="020B0604020202020204" pitchFamily="34" charset="0"/>
              </a:rPr>
              <a:t>If it is 0800 in Annapolis, MD (+5R) on 26 February 2018, </a:t>
            </a:r>
            <a:br>
              <a:rPr lang="en-US" altLang="ja-JP" sz="1800" i="1">
                <a:solidFill>
                  <a:srgbClr val="000000"/>
                </a:solidFill>
                <a:latin typeface="Arial" panose="020B0604020202020204" pitchFamily="34" charset="0"/>
              </a:rPr>
            </a:br>
            <a:r>
              <a:rPr lang="en-US" altLang="ja-JP" sz="1800" i="1">
                <a:solidFill>
                  <a:srgbClr val="000000"/>
                </a:solidFill>
                <a:latin typeface="Arial" panose="020B0604020202020204" pitchFamily="34" charset="0"/>
              </a:rPr>
              <a:t>what time is that in Perth, Australia (-8H) ?</a:t>
            </a:r>
          </a:p>
        </p:txBody>
      </p:sp>
      <p:pic>
        <p:nvPicPr>
          <p:cNvPr id="27652" name="Picture 3"/>
          <p:cNvPicPr>
            <a:picLocks noChangeAspect="1" noChangeArrowheads="1"/>
          </p:cNvPicPr>
          <p:nvPr/>
        </p:nvPicPr>
        <p:blipFill>
          <a:blip r:embed="rId3"/>
          <a:srcRect l="8571" t="53333" r="8571" b="42096"/>
          <a:stretch>
            <a:fillRect/>
          </a:stretch>
        </p:blipFill>
        <p:spPr bwMode="auto">
          <a:xfrm>
            <a:off x="187325" y="2944813"/>
            <a:ext cx="8763000" cy="301625"/>
          </a:xfrm>
          <a:prstGeom prst="rect">
            <a:avLst/>
          </a:prstGeom>
          <a:solidFill>
            <a:schemeClr val="bg1">
              <a:lumMod val="75000"/>
            </a:schemeClr>
          </a:solidFill>
          <a:ln>
            <a:noFill/>
          </a:ln>
        </p:spPr>
      </p:pic>
      <p:sp>
        <p:nvSpPr>
          <p:cNvPr id="29701" name="Title 7"/>
          <p:cNvSpPr>
            <a:spLocks noGrp="1"/>
          </p:cNvSpPr>
          <p:nvPr>
            <p:ph type="title"/>
          </p:nvPr>
        </p:nvSpPr>
        <p:spPr/>
        <p:txBody>
          <a:bodyPr/>
          <a:lstStyle/>
          <a:p>
            <a:r>
              <a:rPr lang="en-US" altLang="en-US">
                <a:solidFill>
                  <a:srgbClr val="C00000"/>
                </a:solidFill>
              </a:rPr>
              <a:t>Practice</a:t>
            </a:r>
          </a:p>
        </p:txBody>
      </p:sp>
      <p:sp>
        <p:nvSpPr>
          <p:cNvPr id="27656" name="TextBox 73"/>
          <p:cNvSpPr txBox="1">
            <a:spLocks noChangeArrowheads="1"/>
          </p:cNvSpPr>
          <p:nvPr/>
        </p:nvSpPr>
        <p:spPr bwMode="auto">
          <a:xfrm>
            <a:off x="531813" y="3657600"/>
            <a:ext cx="3921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1600" i="1">
                <a:solidFill>
                  <a:srgbClr val="000000"/>
                </a:solidFill>
                <a:latin typeface="Arial" panose="020B0604020202020204" pitchFamily="34" charset="0"/>
              </a:rPr>
              <a:t>Time zone </a:t>
            </a:r>
            <a:r>
              <a:rPr lang="en-US" altLang="ja-JP" sz="2000" b="1" i="1">
                <a:solidFill>
                  <a:srgbClr val="000000"/>
                </a:solidFill>
                <a:latin typeface="Arial" panose="020B0604020202020204" pitchFamily="34" charset="0"/>
              </a:rPr>
              <a:t>“H” </a:t>
            </a:r>
            <a:r>
              <a:rPr lang="en-US" altLang="ja-JP" sz="1600" i="1">
                <a:solidFill>
                  <a:srgbClr val="000000"/>
                </a:solidFill>
                <a:latin typeface="Arial" panose="020B0604020202020204" pitchFamily="34" charset="0"/>
              </a:rPr>
              <a:t>is ahead of </a:t>
            </a:r>
            <a:r>
              <a:rPr lang="en-US" altLang="ja-JP" sz="2000" b="1" i="1">
                <a:solidFill>
                  <a:srgbClr val="000000"/>
                </a:solidFill>
                <a:latin typeface="Arial" panose="020B0604020202020204" pitchFamily="34" charset="0"/>
              </a:rPr>
              <a:t>“R” </a:t>
            </a:r>
            <a:r>
              <a:rPr lang="en-US" altLang="ja-JP" sz="1600" i="1">
                <a:solidFill>
                  <a:srgbClr val="000000"/>
                </a:solidFill>
                <a:latin typeface="Arial" panose="020B0604020202020204" pitchFamily="34" charset="0"/>
              </a:rPr>
              <a:t> for</a:t>
            </a:r>
            <a:endParaRPr lang="en-US" altLang="ja-JP" sz="1600">
              <a:solidFill>
                <a:srgbClr val="000000"/>
              </a:solidFill>
              <a:latin typeface="Arial" panose="020B0604020202020204" pitchFamily="34" charset="0"/>
            </a:endParaRPr>
          </a:p>
        </p:txBody>
      </p:sp>
      <p:sp>
        <p:nvSpPr>
          <p:cNvPr id="13321" name="TextBox 74"/>
          <p:cNvSpPr txBox="1">
            <a:spLocks noChangeArrowheads="1"/>
          </p:cNvSpPr>
          <p:nvPr/>
        </p:nvSpPr>
        <p:spPr bwMode="auto">
          <a:xfrm>
            <a:off x="6470650" y="5029200"/>
            <a:ext cx="2438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400" b="1" i="1">
                <a:solidFill>
                  <a:srgbClr val="00B0F0"/>
                </a:solidFill>
                <a:latin typeface="Arial" panose="020B0604020202020204" pitchFamily="34" charset="0"/>
              </a:rPr>
              <a:t>26</a:t>
            </a:r>
            <a:r>
              <a:rPr lang="en-US" altLang="ja-JP" sz="2400" b="1" i="1">
                <a:solidFill>
                  <a:srgbClr val="FF0000"/>
                </a:solidFill>
                <a:latin typeface="Arial" panose="020B0604020202020204" pitchFamily="34" charset="0"/>
              </a:rPr>
              <a:t>2100</a:t>
            </a:r>
            <a:r>
              <a:rPr lang="en-US" altLang="ja-JP" sz="2400" b="1" i="1">
                <a:solidFill>
                  <a:srgbClr val="7030A0"/>
                </a:solidFill>
                <a:latin typeface="Arial" panose="020B0604020202020204" pitchFamily="34" charset="0"/>
              </a:rPr>
              <a:t>H</a:t>
            </a:r>
            <a:r>
              <a:rPr lang="en-US" altLang="ja-JP" sz="2400" b="1" i="1">
                <a:solidFill>
                  <a:srgbClr val="00B050"/>
                </a:solidFill>
                <a:latin typeface="Arial" panose="020B0604020202020204" pitchFamily="34" charset="0"/>
              </a:rPr>
              <a:t>FEB</a:t>
            </a:r>
            <a:r>
              <a:rPr lang="en-US" altLang="ja-JP" sz="2400" b="1" i="1">
                <a:solidFill>
                  <a:srgbClr val="CC9900"/>
                </a:solidFill>
                <a:latin typeface="Arial" panose="020B0604020202020204" pitchFamily="34" charset="0"/>
              </a:rPr>
              <a:t>18</a:t>
            </a:r>
            <a:endParaRPr lang="en-US" altLang="ja-JP" sz="2400" b="1">
              <a:solidFill>
                <a:srgbClr val="FF0000"/>
              </a:solidFill>
              <a:latin typeface="Arial" panose="020B0604020202020204" pitchFamily="34" charset="0"/>
            </a:endParaRPr>
          </a:p>
        </p:txBody>
      </p:sp>
      <p:sp>
        <p:nvSpPr>
          <p:cNvPr id="15" name="Down Arrow 14"/>
          <p:cNvSpPr/>
          <p:nvPr/>
        </p:nvSpPr>
        <p:spPr>
          <a:xfrm>
            <a:off x="2057400" y="4191000"/>
            <a:ext cx="542925" cy="803275"/>
          </a:xfrm>
          <a:prstGeom prst="downArrow">
            <a:avLst>
              <a:gd name="adj1" fmla="val 50000"/>
              <a:gd name="adj2" fmla="val 66822"/>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endParaRPr>
          </a:p>
        </p:txBody>
      </p:sp>
      <p:sp>
        <p:nvSpPr>
          <p:cNvPr id="27659" name="TextBox 76"/>
          <p:cNvSpPr txBox="1">
            <a:spLocks noChangeArrowheads="1"/>
          </p:cNvSpPr>
          <p:nvPr/>
        </p:nvSpPr>
        <p:spPr bwMode="auto">
          <a:xfrm>
            <a:off x="1289050" y="5786438"/>
            <a:ext cx="4645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400" b="1" i="1">
                <a:solidFill>
                  <a:srgbClr val="FF0000"/>
                </a:solidFill>
                <a:latin typeface="Arial" panose="020B0604020202020204" pitchFamily="34" charset="0"/>
              </a:rPr>
              <a:t>2100, 26 February 2018  (-8H)</a:t>
            </a:r>
            <a:endParaRPr lang="en-US" altLang="ja-JP" sz="2400" b="1">
              <a:solidFill>
                <a:srgbClr val="FF0000"/>
              </a:solidFill>
              <a:latin typeface="Arial" panose="020B0604020202020204" pitchFamily="34" charset="0"/>
            </a:endParaRPr>
          </a:p>
        </p:txBody>
      </p:sp>
      <p:sp>
        <p:nvSpPr>
          <p:cNvPr id="2" name="Oval 1"/>
          <p:cNvSpPr/>
          <p:nvPr/>
        </p:nvSpPr>
        <p:spPr>
          <a:xfrm>
            <a:off x="2667000" y="2771775"/>
            <a:ext cx="381000" cy="671513"/>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endParaRPr>
          </a:p>
        </p:txBody>
      </p:sp>
      <p:sp>
        <p:nvSpPr>
          <p:cNvPr id="14" name="Oval 13"/>
          <p:cNvSpPr/>
          <p:nvPr/>
        </p:nvSpPr>
        <p:spPr>
          <a:xfrm>
            <a:off x="7239000" y="2757488"/>
            <a:ext cx="381000" cy="67151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endParaRPr>
          </a:p>
        </p:txBody>
      </p:sp>
      <p:sp>
        <p:nvSpPr>
          <p:cNvPr id="16" name="5-Point Star 16"/>
          <p:cNvSpPr>
            <a:spLocks noChangeAspect="1"/>
          </p:cNvSpPr>
          <p:nvPr/>
        </p:nvSpPr>
        <p:spPr>
          <a:xfrm>
            <a:off x="3867150" y="609600"/>
            <a:ext cx="146050" cy="144463"/>
          </a:xfrm>
          <a:prstGeom prst="star5">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pic>
        <p:nvPicPr>
          <p:cNvPr id="15376"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8113" y="103188"/>
            <a:ext cx="3846512" cy="183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73"/>
          <p:cNvSpPr txBox="1">
            <a:spLocks noChangeArrowheads="1"/>
          </p:cNvSpPr>
          <p:nvPr/>
        </p:nvSpPr>
        <p:spPr bwMode="auto">
          <a:xfrm>
            <a:off x="2614613" y="4343400"/>
            <a:ext cx="15763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000" b="1" i="1">
                <a:solidFill>
                  <a:srgbClr val="000000"/>
                </a:solidFill>
                <a:latin typeface="Arial" panose="020B0604020202020204" pitchFamily="34" charset="0"/>
              </a:rPr>
              <a:t>+13 hours</a:t>
            </a:r>
            <a:endParaRPr lang="en-US" altLang="ja-JP" sz="1600">
              <a:solidFill>
                <a:srgbClr val="000000"/>
              </a:solidFill>
              <a:latin typeface="Arial" panose="020B0604020202020204" pitchFamily="34" charset="0"/>
            </a:endParaRPr>
          </a:p>
        </p:txBody>
      </p:sp>
      <p:sp>
        <p:nvSpPr>
          <p:cNvPr id="19" name="TextBox 73"/>
          <p:cNvSpPr txBox="1">
            <a:spLocks noChangeArrowheads="1"/>
          </p:cNvSpPr>
          <p:nvPr/>
        </p:nvSpPr>
        <p:spPr bwMode="auto">
          <a:xfrm>
            <a:off x="1457325" y="5091113"/>
            <a:ext cx="3181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1800" i="1" dirty="0">
                <a:solidFill>
                  <a:srgbClr val="000000"/>
                </a:solidFill>
                <a:latin typeface="Arial" panose="020B0604020202020204" pitchFamily="34" charset="0"/>
              </a:rPr>
              <a:t>0800,  26 February 2018</a:t>
            </a:r>
            <a:endParaRPr lang="en-US" altLang="ja-JP" sz="1800" dirty="0">
              <a:solidFill>
                <a:srgbClr val="000000"/>
              </a:solidFill>
              <a:latin typeface="Arial" panose="020B0604020202020204" pitchFamily="34" charset="0"/>
            </a:endParaRPr>
          </a:p>
        </p:txBody>
      </p:sp>
      <p:sp>
        <p:nvSpPr>
          <p:cNvPr id="20" name="TextBox 73"/>
          <p:cNvSpPr txBox="1">
            <a:spLocks noChangeArrowheads="1"/>
          </p:cNvSpPr>
          <p:nvPr/>
        </p:nvSpPr>
        <p:spPr bwMode="auto">
          <a:xfrm>
            <a:off x="857250" y="5383213"/>
            <a:ext cx="37830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1800" i="1">
                <a:solidFill>
                  <a:srgbClr val="000000"/>
                </a:solidFill>
                <a:latin typeface="Arial" panose="020B0604020202020204" pitchFamily="34" charset="0"/>
              </a:rPr>
              <a:t> +)     13      (hours)</a:t>
            </a:r>
            <a:endParaRPr lang="en-US" altLang="ja-JP" sz="1800">
              <a:solidFill>
                <a:srgbClr val="000000"/>
              </a:solidFill>
              <a:latin typeface="Arial" panose="020B0604020202020204" pitchFamily="34" charset="0"/>
            </a:endParaRPr>
          </a:p>
        </p:txBody>
      </p:sp>
      <p:cxnSp>
        <p:nvCxnSpPr>
          <p:cNvPr id="4" name="直線コネクタ 3"/>
          <p:cNvCxnSpPr/>
          <p:nvPr/>
        </p:nvCxnSpPr>
        <p:spPr>
          <a:xfrm>
            <a:off x="476250" y="5751513"/>
            <a:ext cx="461962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73"/>
          <p:cNvSpPr txBox="1">
            <a:spLocks noChangeArrowheads="1"/>
          </p:cNvSpPr>
          <p:nvPr/>
        </p:nvSpPr>
        <p:spPr bwMode="auto">
          <a:xfrm>
            <a:off x="4141788" y="3611563"/>
            <a:ext cx="15795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400" b="1" i="1">
                <a:solidFill>
                  <a:srgbClr val="FF0000"/>
                </a:solidFill>
                <a:latin typeface="Arial" panose="020B0604020202020204" pitchFamily="34" charset="0"/>
              </a:rPr>
              <a:t>13 hours</a:t>
            </a:r>
            <a:r>
              <a:rPr lang="en-US" altLang="ja-JP" sz="1600" i="1">
                <a:solidFill>
                  <a:srgbClr val="000000"/>
                </a:solidFill>
                <a:latin typeface="Arial" panose="020B0604020202020204" pitchFamily="34" charset="0"/>
              </a:rPr>
              <a:t>.</a:t>
            </a:r>
            <a:endParaRPr lang="en-US" altLang="ja-JP" sz="1600">
              <a:solidFill>
                <a:srgbClr val="000000"/>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652"/>
                                        </p:tgtEl>
                                        <p:attrNameLst>
                                          <p:attrName>style.visibility</p:attrName>
                                        </p:attrNameLst>
                                      </p:cBhvr>
                                      <p:to>
                                        <p:strVal val="visible"/>
                                      </p:to>
                                    </p:set>
                                    <p:animEffect transition="in" filter="wipe(left)">
                                      <p:cBhvr>
                                        <p:cTn id="7" dur="500"/>
                                        <p:tgtEl>
                                          <p:spTgt spid="276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7656"/>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par>
                          <p:cTn id="35" fill="hold" nodeType="afterGroup">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659"/>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5376"/>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3321"/>
                                        </p:tgtEl>
                                        <p:attrNameLst>
                                          <p:attrName>style.visibility</p:attrName>
                                        </p:attrNameLst>
                                      </p:cBhvr>
                                      <p:to>
                                        <p:strVal val="visible"/>
                                      </p:to>
                                    </p:set>
                                    <p:animEffect transition="in" filter="wipe(down)">
                                      <p:cBhvr>
                                        <p:cTn id="55" dur="500"/>
                                        <p:tgtEl>
                                          <p:spTgt spid="13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6" grpId="0"/>
      <p:bldP spid="13321" grpId="0"/>
      <p:bldP spid="15" grpId="0" animBg="1"/>
      <p:bldP spid="27659" grpId="0"/>
      <p:bldP spid="2" grpId="0" animBg="1"/>
      <p:bldP spid="14" grpId="0" animBg="1"/>
      <p:bldP spid="17" grpId="0"/>
      <p:bldP spid="19" grpId="0"/>
      <p:bldP spid="20"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4"/>
          <p:cNvSpPr txBox="1">
            <a:spLocks noChangeArrowheads="1"/>
          </p:cNvSpPr>
          <p:nvPr/>
        </p:nvSpPr>
        <p:spPr bwMode="auto">
          <a:xfrm>
            <a:off x="8610600" y="6477000"/>
            <a:ext cx="4492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lnSpc>
                <a:spcPct val="150000"/>
              </a:lnSpc>
              <a:spcBef>
                <a:spcPct val="0"/>
              </a:spcBef>
              <a:buFontTx/>
              <a:buNone/>
            </a:pPr>
            <a:fld id="{B76A9189-FFEB-4493-A39D-79BB5839A131}" type="slidenum">
              <a:rPr lang="en-US" altLang="ja-JP" sz="1200" b="1">
                <a:solidFill>
                  <a:srgbClr val="000000"/>
                </a:solidFill>
              </a:rPr>
              <a:pPr algn="r">
                <a:lnSpc>
                  <a:spcPct val="150000"/>
                </a:lnSpc>
                <a:spcBef>
                  <a:spcPct val="0"/>
                </a:spcBef>
                <a:buFontTx/>
                <a:buNone/>
              </a:pPr>
              <a:t>28</a:t>
            </a:fld>
            <a:endParaRPr lang="en-US" altLang="ja-JP" sz="1200" b="1">
              <a:solidFill>
                <a:srgbClr val="000000"/>
              </a:solidFill>
            </a:endParaRPr>
          </a:p>
        </p:txBody>
      </p:sp>
      <p:sp>
        <p:nvSpPr>
          <p:cNvPr id="31747" name="TextBox 2"/>
          <p:cNvSpPr txBox="1">
            <a:spLocks noChangeArrowheads="1"/>
          </p:cNvSpPr>
          <p:nvPr/>
        </p:nvSpPr>
        <p:spPr bwMode="auto">
          <a:xfrm>
            <a:off x="65088" y="1905000"/>
            <a:ext cx="8774112" cy="646113"/>
          </a:xfrm>
          <a:prstGeom prst="rect">
            <a:avLst/>
          </a:prstGeom>
          <a:solidFill>
            <a:srgbClr val="FFFF99"/>
          </a:solidFill>
          <a:ln w="9525">
            <a:solidFill>
              <a:schemeClr val="tx1"/>
            </a:solidFill>
            <a:miter lim="800000"/>
            <a:headEnd/>
            <a:tailEnd/>
          </a:ln>
        </p:spPr>
        <p:txBody>
          <a:bodyPr>
            <a:spAutoFit/>
          </a:bodyPr>
          <a:lstStyle>
            <a:lvl1pPr marL="349250" indent="-3492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1800" b="1">
                <a:solidFill>
                  <a:srgbClr val="000000"/>
                </a:solidFill>
                <a:latin typeface="Arial" panose="020B0604020202020204" pitchFamily="34" charset="0"/>
              </a:rPr>
              <a:t>Q5:  </a:t>
            </a:r>
            <a:r>
              <a:rPr lang="en-US" altLang="ja-JP" sz="1800" i="1">
                <a:solidFill>
                  <a:srgbClr val="000000"/>
                </a:solidFill>
                <a:latin typeface="Arial" panose="020B0604020202020204" pitchFamily="34" charset="0"/>
              </a:rPr>
              <a:t>If it is 0800 in Annapolis, MD (+5R) on 26 February 2018, </a:t>
            </a:r>
            <a:br>
              <a:rPr lang="en-US" altLang="ja-JP" sz="1800" i="1">
                <a:solidFill>
                  <a:srgbClr val="000000"/>
                </a:solidFill>
                <a:latin typeface="Arial" panose="020B0604020202020204" pitchFamily="34" charset="0"/>
              </a:rPr>
            </a:br>
            <a:r>
              <a:rPr lang="en-US" altLang="ja-JP" sz="1800" i="1">
                <a:solidFill>
                  <a:srgbClr val="000000"/>
                </a:solidFill>
                <a:latin typeface="Arial" panose="020B0604020202020204" pitchFamily="34" charset="0"/>
              </a:rPr>
              <a:t>what time is that in Pearl Harbor, HI (+10W) ?</a:t>
            </a:r>
          </a:p>
        </p:txBody>
      </p:sp>
      <p:pic>
        <p:nvPicPr>
          <p:cNvPr id="27652" name="Picture 3"/>
          <p:cNvPicPr>
            <a:picLocks noChangeAspect="1" noChangeArrowheads="1"/>
          </p:cNvPicPr>
          <p:nvPr/>
        </p:nvPicPr>
        <p:blipFill>
          <a:blip r:embed="rId3"/>
          <a:srcRect l="8571" t="53333" r="8571" b="42096"/>
          <a:stretch>
            <a:fillRect/>
          </a:stretch>
        </p:blipFill>
        <p:spPr bwMode="auto">
          <a:xfrm>
            <a:off x="187325" y="2944813"/>
            <a:ext cx="8763000" cy="301625"/>
          </a:xfrm>
          <a:prstGeom prst="rect">
            <a:avLst/>
          </a:prstGeom>
          <a:solidFill>
            <a:schemeClr val="bg1">
              <a:lumMod val="75000"/>
            </a:schemeClr>
          </a:solidFill>
          <a:ln>
            <a:noFill/>
          </a:ln>
        </p:spPr>
      </p:pic>
      <p:sp>
        <p:nvSpPr>
          <p:cNvPr id="31749" name="Title 7"/>
          <p:cNvSpPr>
            <a:spLocks noGrp="1"/>
          </p:cNvSpPr>
          <p:nvPr>
            <p:ph type="title"/>
          </p:nvPr>
        </p:nvSpPr>
        <p:spPr/>
        <p:txBody>
          <a:bodyPr/>
          <a:lstStyle/>
          <a:p>
            <a:r>
              <a:rPr lang="en-US" altLang="en-US">
                <a:solidFill>
                  <a:srgbClr val="C00000"/>
                </a:solidFill>
              </a:rPr>
              <a:t>Practice</a:t>
            </a:r>
          </a:p>
        </p:txBody>
      </p:sp>
      <p:sp>
        <p:nvSpPr>
          <p:cNvPr id="27656" name="TextBox 73"/>
          <p:cNvSpPr txBox="1">
            <a:spLocks noChangeArrowheads="1"/>
          </p:cNvSpPr>
          <p:nvPr/>
        </p:nvSpPr>
        <p:spPr bwMode="auto">
          <a:xfrm>
            <a:off x="531813" y="3657600"/>
            <a:ext cx="3921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1600" i="1">
                <a:solidFill>
                  <a:srgbClr val="000000"/>
                </a:solidFill>
                <a:latin typeface="Arial" panose="020B0604020202020204" pitchFamily="34" charset="0"/>
              </a:rPr>
              <a:t>Time zone </a:t>
            </a:r>
            <a:r>
              <a:rPr lang="en-US" altLang="ja-JP" sz="2000" b="1" i="1">
                <a:solidFill>
                  <a:srgbClr val="000000"/>
                </a:solidFill>
                <a:latin typeface="Arial" panose="020B0604020202020204" pitchFamily="34" charset="0"/>
              </a:rPr>
              <a:t>“W” </a:t>
            </a:r>
            <a:r>
              <a:rPr lang="en-US" altLang="ja-JP" sz="1600" i="1">
                <a:solidFill>
                  <a:srgbClr val="000000"/>
                </a:solidFill>
                <a:latin typeface="Arial" panose="020B0604020202020204" pitchFamily="34" charset="0"/>
              </a:rPr>
              <a:t>is behind  </a:t>
            </a:r>
            <a:r>
              <a:rPr lang="en-US" altLang="ja-JP" sz="2000" b="1" i="1">
                <a:solidFill>
                  <a:srgbClr val="000000"/>
                </a:solidFill>
                <a:latin typeface="Arial" panose="020B0604020202020204" pitchFamily="34" charset="0"/>
              </a:rPr>
              <a:t>“R” </a:t>
            </a:r>
            <a:r>
              <a:rPr lang="en-US" altLang="ja-JP" sz="1600" i="1">
                <a:solidFill>
                  <a:srgbClr val="000000"/>
                </a:solidFill>
                <a:latin typeface="Arial" panose="020B0604020202020204" pitchFamily="34" charset="0"/>
              </a:rPr>
              <a:t> for</a:t>
            </a:r>
            <a:endParaRPr lang="en-US" altLang="ja-JP" sz="1600">
              <a:solidFill>
                <a:srgbClr val="000000"/>
              </a:solidFill>
              <a:latin typeface="Arial" panose="020B0604020202020204" pitchFamily="34" charset="0"/>
            </a:endParaRPr>
          </a:p>
        </p:txBody>
      </p:sp>
      <p:sp>
        <p:nvSpPr>
          <p:cNvPr id="13321" name="TextBox 74"/>
          <p:cNvSpPr txBox="1">
            <a:spLocks noChangeArrowheads="1"/>
          </p:cNvSpPr>
          <p:nvPr/>
        </p:nvSpPr>
        <p:spPr bwMode="auto">
          <a:xfrm>
            <a:off x="6470650" y="5029200"/>
            <a:ext cx="25892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400" b="1" i="1">
                <a:solidFill>
                  <a:srgbClr val="00B0F0"/>
                </a:solidFill>
                <a:latin typeface="Arial" panose="020B0604020202020204" pitchFamily="34" charset="0"/>
              </a:rPr>
              <a:t>26</a:t>
            </a:r>
            <a:r>
              <a:rPr lang="en-US" altLang="ja-JP" sz="2400" b="1" i="1">
                <a:solidFill>
                  <a:srgbClr val="FF0000"/>
                </a:solidFill>
                <a:latin typeface="Arial" panose="020B0604020202020204" pitchFamily="34" charset="0"/>
              </a:rPr>
              <a:t>0300</a:t>
            </a:r>
            <a:r>
              <a:rPr lang="en-US" altLang="ja-JP" sz="2400" b="1" i="1">
                <a:solidFill>
                  <a:srgbClr val="7030A0"/>
                </a:solidFill>
                <a:latin typeface="Arial" panose="020B0604020202020204" pitchFamily="34" charset="0"/>
              </a:rPr>
              <a:t>W</a:t>
            </a:r>
            <a:r>
              <a:rPr lang="en-US" altLang="ja-JP" sz="2400" b="1" i="1">
                <a:solidFill>
                  <a:srgbClr val="00B050"/>
                </a:solidFill>
                <a:latin typeface="Arial" panose="020B0604020202020204" pitchFamily="34" charset="0"/>
              </a:rPr>
              <a:t>FEB</a:t>
            </a:r>
            <a:r>
              <a:rPr lang="en-US" altLang="ja-JP" sz="2400" b="1" i="1">
                <a:solidFill>
                  <a:srgbClr val="CC9900"/>
                </a:solidFill>
                <a:latin typeface="Arial" panose="020B0604020202020204" pitchFamily="34" charset="0"/>
              </a:rPr>
              <a:t>18</a:t>
            </a:r>
            <a:endParaRPr lang="en-US" altLang="ja-JP" sz="2400" b="1">
              <a:solidFill>
                <a:srgbClr val="FF0000"/>
              </a:solidFill>
              <a:latin typeface="Arial" panose="020B0604020202020204" pitchFamily="34" charset="0"/>
            </a:endParaRPr>
          </a:p>
        </p:txBody>
      </p:sp>
      <p:sp>
        <p:nvSpPr>
          <p:cNvPr id="15" name="Down Arrow 14"/>
          <p:cNvSpPr/>
          <p:nvPr/>
        </p:nvSpPr>
        <p:spPr>
          <a:xfrm>
            <a:off x="2057400" y="4191000"/>
            <a:ext cx="542925" cy="803275"/>
          </a:xfrm>
          <a:prstGeom prst="downArrow">
            <a:avLst>
              <a:gd name="adj1" fmla="val 50000"/>
              <a:gd name="adj2" fmla="val 66822"/>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endParaRPr>
          </a:p>
        </p:txBody>
      </p:sp>
      <p:sp>
        <p:nvSpPr>
          <p:cNvPr id="27659" name="TextBox 76"/>
          <p:cNvSpPr txBox="1">
            <a:spLocks noChangeArrowheads="1"/>
          </p:cNvSpPr>
          <p:nvPr/>
        </p:nvSpPr>
        <p:spPr bwMode="auto">
          <a:xfrm>
            <a:off x="1289050" y="5786438"/>
            <a:ext cx="5035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400" b="1" i="1">
                <a:solidFill>
                  <a:srgbClr val="FF0000"/>
                </a:solidFill>
                <a:latin typeface="Arial" panose="020B0604020202020204" pitchFamily="34" charset="0"/>
              </a:rPr>
              <a:t>0300, 26 February 2018  (+10W)</a:t>
            </a:r>
            <a:endParaRPr lang="en-US" altLang="ja-JP" sz="2400" b="1">
              <a:solidFill>
                <a:srgbClr val="FF0000"/>
              </a:solidFill>
              <a:latin typeface="Arial" panose="020B0604020202020204" pitchFamily="34" charset="0"/>
            </a:endParaRPr>
          </a:p>
        </p:txBody>
      </p:sp>
      <p:sp>
        <p:nvSpPr>
          <p:cNvPr id="2" name="Oval 1"/>
          <p:cNvSpPr/>
          <p:nvPr/>
        </p:nvSpPr>
        <p:spPr>
          <a:xfrm>
            <a:off x="2667000" y="2771775"/>
            <a:ext cx="381000" cy="671513"/>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endParaRPr>
          </a:p>
        </p:txBody>
      </p:sp>
      <p:sp>
        <p:nvSpPr>
          <p:cNvPr id="14" name="Oval 13"/>
          <p:cNvSpPr/>
          <p:nvPr/>
        </p:nvSpPr>
        <p:spPr>
          <a:xfrm>
            <a:off x="885825" y="2757488"/>
            <a:ext cx="381000" cy="67151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endParaRPr>
          </a:p>
        </p:txBody>
      </p:sp>
      <p:sp>
        <p:nvSpPr>
          <p:cNvPr id="16" name="5-Point Star 16"/>
          <p:cNvSpPr>
            <a:spLocks noChangeAspect="1"/>
          </p:cNvSpPr>
          <p:nvPr/>
        </p:nvSpPr>
        <p:spPr>
          <a:xfrm>
            <a:off x="3867150" y="609600"/>
            <a:ext cx="146050" cy="144463"/>
          </a:xfrm>
          <a:prstGeom prst="star5">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pic>
        <p:nvPicPr>
          <p:cNvPr id="15376"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8113" y="103188"/>
            <a:ext cx="3846512" cy="183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73"/>
          <p:cNvSpPr txBox="1">
            <a:spLocks noChangeArrowheads="1"/>
          </p:cNvSpPr>
          <p:nvPr/>
        </p:nvSpPr>
        <p:spPr bwMode="auto">
          <a:xfrm>
            <a:off x="2614613" y="4343400"/>
            <a:ext cx="15763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000" b="1" i="1">
                <a:solidFill>
                  <a:srgbClr val="000000"/>
                </a:solidFill>
                <a:latin typeface="Arial" panose="020B0604020202020204" pitchFamily="34" charset="0"/>
              </a:rPr>
              <a:t>-5 hours</a:t>
            </a:r>
            <a:endParaRPr lang="en-US" altLang="ja-JP" sz="1600">
              <a:solidFill>
                <a:srgbClr val="000000"/>
              </a:solidFill>
              <a:latin typeface="Arial" panose="020B0604020202020204" pitchFamily="34" charset="0"/>
            </a:endParaRPr>
          </a:p>
        </p:txBody>
      </p:sp>
      <p:sp>
        <p:nvSpPr>
          <p:cNvPr id="19" name="TextBox 73"/>
          <p:cNvSpPr txBox="1">
            <a:spLocks noChangeArrowheads="1"/>
          </p:cNvSpPr>
          <p:nvPr/>
        </p:nvSpPr>
        <p:spPr bwMode="auto">
          <a:xfrm>
            <a:off x="1457325" y="5091113"/>
            <a:ext cx="3181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1800" i="1" dirty="0">
                <a:solidFill>
                  <a:srgbClr val="000000"/>
                </a:solidFill>
                <a:latin typeface="Arial" panose="020B0604020202020204" pitchFamily="34" charset="0"/>
              </a:rPr>
              <a:t>0800,  26 February 2018</a:t>
            </a:r>
            <a:endParaRPr lang="en-US" altLang="ja-JP" sz="1800" dirty="0">
              <a:solidFill>
                <a:srgbClr val="000000"/>
              </a:solidFill>
              <a:latin typeface="Arial" panose="020B0604020202020204" pitchFamily="34" charset="0"/>
            </a:endParaRPr>
          </a:p>
        </p:txBody>
      </p:sp>
      <p:sp>
        <p:nvSpPr>
          <p:cNvPr id="20" name="TextBox 73"/>
          <p:cNvSpPr txBox="1">
            <a:spLocks noChangeArrowheads="1"/>
          </p:cNvSpPr>
          <p:nvPr/>
        </p:nvSpPr>
        <p:spPr bwMode="auto">
          <a:xfrm>
            <a:off x="857250" y="5383213"/>
            <a:ext cx="37830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1800" i="1">
                <a:solidFill>
                  <a:srgbClr val="000000"/>
                </a:solidFill>
                <a:latin typeface="Arial" panose="020B0604020202020204" pitchFamily="34" charset="0"/>
              </a:rPr>
              <a:t> -)        5      (hours)</a:t>
            </a:r>
            <a:endParaRPr lang="en-US" altLang="ja-JP" sz="1800">
              <a:solidFill>
                <a:srgbClr val="000000"/>
              </a:solidFill>
              <a:latin typeface="Arial" panose="020B0604020202020204" pitchFamily="34" charset="0"/>
            </a:endParaRPr>
          </a:p>
        </p:txBody>
      </p:sp>
      <p:cxnSp>
        <p:nvCxnSpPr>
          <p:cNvPr id="4" name="直線コネクタ 3"/>
          <p:cNvCxnSpPr/>
          <p:nvPr/>
        </p:nvCxnSpPr>
        <p:spPr>
          <a:xfrm>
            <a:off x="476250" y="5751513"/>
            <a:ext cx="461962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73"/>
          <p:cNvSpPr txBox="1">
            <a:spLocks noChangeArrowheads="1"/>
          </p:cNvSpPr>
          <p:nvPr/>
        </p:nvSpPr>
        <p:spPr bwMode="auto">
          <a:xfrm>
            <a:off x="4141788" y="3611563"/>
            <a:ext cx="15795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400" b="1" i="1">
                <a:solidFill>
                  <a:srgbClr val="FF0000"/>
                </a:solidFill>
                <a:latin typeface="Arial" panose="020B0604020202020204" pitchFamily="34" charset="0"/>
              </a:rPr>
              <a:t>5 hours</a:t>
            </a:r>
            <a:r>
              <a:rPr lang="en-US" altLang="ja-JP" sz="1600" i="1">
                <a:solidFill>
                  <a:srgbClr val="000000"/>
                </a:solidFill>
                <a:latin typeface="Arial" panose="020B0604020202020204" pitchFamily="34" charset="0"/>
              </a:rPr>
              <a:t>.</a:t>
            </a:r>
            <a:endParaRPr lang="en-US" altLang="ja-JP" sz="1600">
              <a:solidFill>
                <a:srgbClr val="000000"/>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652"/>
                                        </p:tgtEl>
                                        <p:attrNameLst>
                                          <p:attrName>style.visibility</p:attrName>
                                        </p:attrNameLst>
                                      </p:cBhvr>
                                      <p:to>
                                        <p:strVal val="visible"/>
                                      </p:to>
                                    </p:set>
                                    <p:animEffect transition="in" filter="wipe(left)">
                                      <p:cBhvr>
                                        <p:cTn id="7" dur="500"/>
                                        <p:tgtEl>
                                          <p:spTgt spid="276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7656"/>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par>
                          <p:cTn id="35" fill="hold" nodeType="afterGroup">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659"/>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5376"/>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3321"/>
                                        </p:tgtEl>
                                        <p:attrNameLst>
                                          <p:attrName>style.visibility</p:attrName>
                                        </p:attrNameLst>
                                      </p:cBhvr>
                                      <p:to>
                                        <p:strVal val="visible"/>
                                      </p:to>
                                    </p:set>
                                    <p:animEffect transition="in" filter="wipe(down)">
                                      <p:cBhvr>
                                        <p:cTn id="55" dur="500"/>
                                        <p:tgtEl>
                                          <p:spTgt spid="13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6" grpId="0"/>
      <p:bldP spid="13321" grpId="0"/>
      <p:bldP spid="15" grpId="0" animBg="1"/>
      <p:bldP spid="27659" grpId="0"/>
      <p:bldP spid="2" grpId="0" animBg="1"/>
      <p:bldP spid="14" grpId="0" animBg="1"/>
      <p:bldP spid="17" grpId="0"/>
      <p:bldP spid="19" grpId="0"/>
      <p:bldP spid="20" grpId="0"/>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Convert the Longitude to Time </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755063488"/>
              </p:ext>
            </p:extLst>
          </p:nvPr>
        </p:nvGraphicFramePr>
        <p:xfrm>
          <a:off x="358775" y="1905000"/>
          <a:ext cx="8488865" cy="4541520"/>
        </p:xfrm>
        <a:graphic>
          <a:graphicData uri="http://schemas.openxmlformats.org/drawingml/2006/table">
            <a:tbl>
              <a:tblPr firstRow="1" firstCol="1" bandRow="1">
                <a:tableStyleId>{5C22544A-7EE6-4342-B048-85BDC9FD1C3A}</a:tableStyleId>
              </a:tblPr>
              <a:tblGrid>
                <a:gridCol w="8488865">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2000" b="1" u="none" dirty="0">
                          <a:solidFill>
                            <a:schemeClr val="tx1"/>
                          </a:solidFill>
                          <a:effectLst/>
                          <a:latin typeface="Times New Roman" panose="02020603050405020304" pitchFamily="18" charset="0"/>
                          <a:ea typeface="Times New Roman" panose="02020603050405020304" pitchFamily="18" charset="0"/>
                        </a:rPr>
                        <a:t>-Our longitude at USNA is 076° 29’ 00’’.</a:t>
                      </a:r>
                    </a:p>
                    <a:p>
                      <a:pPr marL="0" marR="0" hangingPunct="0">
                        <a:spcBef>
                          <a:spcPts val="0"/>
                        </a:spcBef>
                        <a:spcAft>
                          <a:spcPts val="0"/>
                        </a:spcAft>
                      </a:pPr>
                      <a:endParaRPr lang="en-US" sz="20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b="1" u="none" dirty="0">
                          <a:solidFill>
                            <a:schemeClr val="tx1"/>
                          </a:solidFill>
                          <a:effectLst/>
                          <a:latin typeface="Times New Roman" panose="02020603050405020304" pitchFamily="18" charset="0"/>
                          <a:ea typeface="Times New Roman" panose="02020603050405020304" pitchFamily="18" charset="0"/>
                        </a:rPr>
                        <a:t>-Arc to time conversion…convert seconds and minutes to decimals.</a:t>
                      </a:r>
                    </a:p>
                    <a:p>
                      <a:pPr marL="0" marR="0" hangingPunct="0">
                        <a:spcBef>
                          <a:spcPts val="0"/>
                        </a:spcBef>
                        <a:spcAft>
                          <a:spcPts val="0"/>
                        </a:spcAft>
                      </a:pPr>
                      <a:endParaRPr lang="en-US" sz="20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b="1" u="none" dirty="0">
                          <a:solidFill>
                            <a:schemeClr val="tx1"/>
                          </a:solidFill>
                          <a:effectLst/>
                          <a:latin typeface="Times New Roman" panose="02020603050405020304" pitchFamily="18" charset="0"/>
                          <a:ea typeface="Times New Roman" panose="02020603050405020304" pitchFamily="18" charset="0"/>
                        </a:rPr>
                        <a:t>-29’/60 (60 minutes in an hour) = .4333333.</a:t>
                      </a:r>
                    </a:p>
                    <a:p>
                      <a:pPr marL="0" marR="0" hangingPunct="0">
                        <a:spcBef>
                          <a:spcPts val="0"/>
                        </a:spcBef>
                        <a:spcAft>
                          <a:spcPts val="0"/>
                        </a:spcAft>
                      </a:pPr>
                      <a:endParaRPr lang="en-US" sz="20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b="1" u="none" dirty="0">
                          <a:solidFill>
                            <a:schemeClr val="tx1"/>
                          </a:solidFill>
                          <a:effectLst/>
                          <a:latin typeface="Times New Roman" panose="02020603050405020304" pitchFamily="18" charset="0"/>
                          <a:ea typeface="Times New Roman" panose="02020603050405020304" pitchFamily="18" charset="0"/>
                        </a:rPr>
                        <a:t>-Longitude is converted to 076.4333333°.</a:t>
                      </a:r>
                    </a:p>
                    <a:p>
                      <a:pPr marL="0" marR="0" hangingPunct="0">
                        <a:spcBef>
                          <a:spcPts val="0"/>
                        </a:spcBef>
                        <a:spcAft>
                          <a:spcPts val="0"/>
                        </a:spcAft>
                      </a:pPr>
                      <a:endParaRPr lang="en-US" sz="20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b="1" u="none" dirty="0">
                          <a:solidFill>
                            <a:schemeClr val="tx1"/>
                          </a:solidFill>
                          <a:effectLst/>
                          <a:latin typeface="Times New Roman" panose="02020603050405020304" pitchFamily="18" charset="0"/>
                          <a:ea typeface="Times New Roman" panose="02020603050405020304" pitchFamily="18" charset="0"/>
                        </a:rPr>
                        <a:t>-076.4333333°/15 (number of degrees in an hour) = 5.096 hours.</a:t>
                      </a:r>
                    </a:p>
                    <a:p>
                      <a:pPr marL="0" marR="0" hangingPunct="0">
                        <a:spcBef>
                          <a:spcPts val="0"/>
                        </a:spcBef>
                        <a:spcAft>
                          <a:spcPts val="0"/>
                        </a:spcAft>
                      </a:pPr>
                      <a:endParaRPr lang="en-US" sz="20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b="1" u="none" dirty="0">
                          <a:solidFill>
                            <a:schemeClr val="tx1"/>
                          </a:solidFill>
                          <a:effectLst/>
                          <a:latin typeface="Times New Roman" panose="02020603050405020304" pitchFamily="18" charset="0"/>
                          <a:ea typeface="Times New Roman" panose="02020603050405020304" pitchFamily="18" charset="0"/>
                        </a:rPr>
                        <a:t>-USNA is 5 hours and 5 minutes </a:t>
                      </a:r>
                      <a:r>
                        <a:rPr lang="en-US" sz="2000" b="1" u="none">
                          <a:solidFill>
                            <a:schemeClr val="tx1"/>
                          </a:solidFill>
                          <a:effectLst/>
                          <a:latin typeface="Times New Roman" panose="02020603050405020304" pitchFamily="18" charset="0"/>
                          <a:ea typeface="Times New Roman" panose="02020603050405020304" pitchFamily="18" charset="0"/>
                        </a:rPr>
                        <a:t>and 56 </a:t>
                      </a:r>
                      <a:r>
                        <a:rPr lang="en-US" sz="2000" b="1" u="none" dirty="0">
                          <a:solidFill>
                            <a:schemeClr val="tx1"/>
                          </a:solidFill>
                          <a:effectLst/>
                          <a:latin typeface="Times New Roman" panose="02020603050405020304" pitchFamily="18" charset="0"/>
                          <a:ea typeface="Times New Roman" panose="02020603050405020304" pitchFamily="18" charset="0"/>
                        </a:rPr>
                        <a:t>seconds away from the base longitude of the Prime Meridian!</a:t>
                      </a: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2400" b="1"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289319477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Enabling Objectives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470999751"/>
              </p:ext>
            </p:extLst>
          </p:nvPr>
        </p:nvGraphicFramePr>
        <p:xfrm>
          <a:off x="152400" y="1600200"/>
          <a:ext cx="8781982" cy="490728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261158">
                <a:tc>
                  <a:txBody>
                    <a:bodyPr/>
                    <a:lstStyle/>
                    <a:p>
                      <a:pPr marL="0" marR="0" hangingPunct="0">
                        <a:spcBef>
                          <a:spcPts val="0"/>
                        </a:spcBef>
                        <a:spcAft>
                          <a:spcPts val="0"/>
                        </a:spcAft>
                      </a:pP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178523">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 – UNDERSTAND time as a function of the Earth’s rotation around the sun.</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2 - DEFINE Apparent Time and Mean Solar Time.</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3 - UNDERSTAND Universal Time (GMT or Greenwich Meridian) and its application to time.</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4 - UNDERSTAND Longitude Arc and arc to time conversion.</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5 - UNDERSTAND the purpose of the International Date Line.</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6 - DEFINE Zone Time (ZT) and Zone Description (ZD).</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7 - DETERMINE zone time and make zone time conversions.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8 - UNDERSTAND the time zones, their division and the military’s standard use of Zulu time.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9 - DEFINE Speed of Advance (SOA), Estimated Time of Arrival (ETA), and Estimated Time of Departure (ETD).</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10 - DETERMINE the distance between ports using PUB 151.</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11 - COMPUTE SOA, ETA, ETD and apply zone time conversion required for voyage planning. </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23214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bl>
          </a:graphicData>
        </a:graphic>
      </p:graphicFrame>
    </p:spTree>
    <p:extLst>
      <p:ext uri="{BB962C8B-B14F-4D97-AF65-F5344CB8AC3E}">
        <p14:creationId xmlns:p14="http://schemas.microsoft.com/office/powerpoint/2010/main" val="266534009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a:solidFill>
                  <a:srgbClr val="C00000"/>
                </a:solidFill>
              </a:rPr>
              <a:t>Arc to Time Conversion</a:t>
            </a:r>
          </a:p>
        </p:txBody>
      </p:sp>
      <p:graphicFrame>
        <p:nvGraphicFramePr>
          <p:cNvPr id="4" name="Content Placeholder 3"/>
          <p:cNvGraphicFramePr>
            <a:graphicFrameLocks noGrp="1"/>
          </p:cNvGraphicFramePr>
          <p:nvPr>
            <p:ph idx="1"/>
          </p:nvPr>
        </p:nvGraphicFramePr>
        <p:xfrm>
          <a:off x="838200" y="3200400"/>
          <a:ext cx="4114800" cy="1904999"/>
        </p:xfrm>
        <a:graphic>
          <a:graphicData uri="http://schemas.openxmlformats.org/drawingml/2006/table">
            <a:tbl>
              <a:tblPr/>
              <a:tblGrid>
                <a:gridCol w="1828801">
                  <a:extLst>
                    <a:ext uri="{9D8B030D-6E8A-4147-A177-3AD203B41FA5}">
                      <a16:colId xmlns:a16="http://schemas.microsoft.com/office/drawing/2014/main" val="20000"/>
                    </a:ext>
                  </a:extLst>
                </a:gridCol>
                <a:gridCol w="2285999">
                  <a:extLst>
                    <a:ext uri="{9D8B030D-6E8A-4147-A177-3AD203B41FA5}">
                      <a16:colId xmlns:a16="http://schemas.microsoft.com/office/drawing/2014/main" val="20001"/>
                    </a:ext>
                  </a:extLst>
                </a:gridCol>
              </a:tblGrid>
              <a:tr h="477837">
                <a:tc>
                  <a:txBody>
                    <a:bodyPr/>
                    <a:lstStyle>
                      <a:lvl1pPr eaLnBrk="0" hangingPunct="0">
                        <a:spcBef>
                          <a:spcPct val="20000"/>
                        </a:spcBef>
                        <a:buFont typeface="Arial" pitchFamily="34" charset="0"/>
                        <a:defRPr sz="2800">
                          <a:solidFill>
                            <a:schemeClr val="tx1"/>
                          </a:solidFill>
                          <a:latin typeface="Calibri" pitchFamily="34" charset="0"/>
                        </a:defRPr>
                      </a:lvl1pPr>
                      <a:lvl2pPr marL="742950" indent="-285750" eaLnBrk="0" hangingPunct="0">
                        <a:spcBef>
                          <a:spcPct val="20000"/>
                        </a:spcBef>
                        <a:buFont typeface="Arial" pitchFamily="34" charset="0"/>
                        <a:defRPr sz="2400">
                          <a:solidFill>
                            <a:schemeClr val="tx1"/>
                          </a:solidFill>
                          <a:latin typeface="Calibri" pitchFamily="34" charset="0"/>
                        </a:defRPr>
                      </a:lvl2pPr>
                      <a:lvl3pPr marL="1143000" indent="-228600" eaLnBrk="0" hangingPunct="0">
                        <a:spcBef>
                          <a:spcPct val="20000"/>
                        </a:spcBef>
                        <a:buFont typeface="Arial" pitchFamily="34" charset="0"/>
                        <a:defRPr sz="2000">
                          <a:solidFill>
                            <a:schemeClr val="tx1"/>
                          </a:solidFill>
                          <a:latin typeface="Calibri" pitchFamily="34" charset="0"/>
                        </a:defRPr>
                      </a:lvl3pPr>
                      <a:lvl4pPr marL="1600200" indent="-228600" eaLnBrk="0" hangingPunct="0">
                        <a:spcBef>
                          <a:spcPct val="20000"/>
                        </a:spcBef>
                        <a:buFont typeface="Arial" pitchFamily="34" charset="0"/>
                        <a:defRPr>
                          <a:solidFill>
                            <a:schemeClr val="tx1"/>
                          </a:solidFill>
                          <a:latin typeface="Calibri" pitchFamily="34" charset="0"/>
                        </a:defRPr>
                      </a:lvl4pPr>
                      <a:lvl5pPr marL="2057400" indent="-228600" eaLnBrk="0" hangingPunct="0">
                        <a:spcBef>
                          <a:spcPct val="20000"/>
                        </a:spcBef>
                        <a:buFont typeface="Arial" pitchFamily="34" charset="0"/>
                        <a:defRPr>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mn-lt"/>
                        </a:rPr>
                        <a:t>ARC</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pitchFamily="34" charset="0"/>
                        <a:defRPr sz="2800">
                          <a:solidFill>
                            <a:schemeClr val="tx1"/>
                          </a:solidFill>
                          <a:latin typeface="Calibri" pitchFamily="34" charset="0"/>
                        </a:defRPr>
                      </a:lvl1pPr>
                      <a:lvl2pPr marL="742950" indent="-285750" eaLnBrk="0" hangingPunct="0">
                        <a:spcBef>
                          <a:spcPct val="20000"/>
                        </a:spcBef>
                        <a:buFont typeface="Arial" pitchFamily="34" charset="0"/>
                        <a:defRPr sz="2400">
                          <a:solidFill>
                            <a:schemeClr val="tx1"/>
                          </a:solidFill>
                          <a:latin typeface="Calibri" pitchFamily="34" charset="0"/>
                        </a:defRPr>
                      </a:lvl2pPr>
                      <a:lvl3pPr marL="1143000" indent="-228600" eaLnBrk="0" hangingPunct="0">
                        <a:spcBef>
                          <a:spcPct val="20000"/>
                        </a:spcBef>
                        <a:buFont typeface="Arial" pitchFamily="34" charset="0"/>
                        <a:defRPr sz="2000">
                          <a:solidFill>
                            <a:schemeClr val="tx1"/>
                          </a:solidFill>
                          <a:latin typeface="Calibri" pitchFamily="34" charset="0"/>
                        </a:defRPr>
                      </a:lvl3pPr>
                      <a:lvl4pPr marL="1600200" indent="-228600" eaLnBrk="0" hangingPunct="0">
                        <a:spcBef>
                          <a:spcPct val="20000"/>
                        </a:spcBef>
                        <a:buFont typeface="Arial" pitchFamily="34" charset="0"/>
                        <a:defRPr>
                          <a:solidFill>
                            <a:schemeClr val="tx1"/>
                          </a:solidFill>
                          <a:latin typeface="Calibri" pitchFamily="34" charset="0"/>
                        </a:defRPr>
                      </a:lvl4pPr>
                      <a:lvl5pPr marL="2057400" indent="-228600" eaLnBrk="0" hangingPunct="0">
                        <a:spcBef>
                          <a:spcPct val="20000"/>
                        </a:spcBef>
                        <a:buFont typeface="Arial" pitchFamily="34" charset="0"/>
                        <a:defRPr>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mn-lt"/>
                        </a:rPr>
                        <a:t>Time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71488">
                <a:tc>
                  <a:txBody>
                    <a:bodyPr/>
                    <a:lstStyle>
                      <a:lvl1pPr eaLnBrk="0" hangingPunct="0">
                        <a:spcBef>
                          <a:spcPct val="20000"/>
                        </a:spcBef>
                        <a:buFont typeface="Arial" pitchFamily="34" charset="0"/>
                        <a:defRPr sz="2800">
                          <a:solidFill>
                            <a:schemeClr val="tx1"/>
                          </a:solidFill>
                          <a:latin typeface="Calibri" pitchFamily="34" charset="0"/>
                        </a:defRPr>
                      </a:lvl1pPr>
                      <a:lvl2pPr marL="742950" indent="-285750" eaLnBrk="0" hangingPunct="0">
                        <a:spcBef>
                          <a:spcPct val="20000"/>
                        </a:spcBef>
                        <a:buFont typeface="Arial" pitchFamily="34" charset="0"/>
                        <a:defRPr sz="2400">
                          <a:solidFill>
                            <a:schemeClr val="tx1"/>
                          </a:solidFill>
                          <a:latin typeface="Calibri" pitchFamily="34" charset="0"/>
                        </a:defRPr>
                      </a:lvl2pPr>
                      <a:lvl3pPr marL="1143000" indent="-228600" eaLnBrk="0" hangingPunct="0">
                        <a:spcBef>
                          <a:spcPct val="20000"/>
                        </a:spcBef>
                        <a:buFont typeface="Arial" pitchFamily="34" charset="0"/>
                        <a:defRPr sz="2000">
                          <a:solidFill>
                            <a:schemeClr val="tx1"/>
                          </a:solidFill>
                          <a:latin typeface="Calibri" pitchFamily="34" charset="0"/>
                        </a:defRPr>
                      </a:lvl3pPr>
                      <a:lvl4pPr marL="1600200" indent="-228600" eaLnBrk="0" hangingPunct="0">
                        <a:spcBef>
                          <a:spcPct val="20000"/>
                        </a:spcBef>
                        <a:buFont typeface="Arial" pitchFamily="34" charset="0"/>
                        <a:defRPr>
                          <a:solidFill>
                            <a:schemeClr val="tx1"/>
                          </a:solidFill>
                          <a:latin typeface="Calibri" pitchFamily="34" charset="0"/>
                        </a:defRPr>
                      </a:lvl4pPr>
                      <a:lvl5pPr marL="2057400" indent="-228600" eaLnBrk="0" hangingPunct="0">
                        <a:spcBef>
                          <a:spcPct val="20000"/>
                        </a:spcBef>
                        <a:buFont typeface="Arial" pitchFamily="34" charset="0"/>
                        <a:defRPr>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000000"/>
                        </a:solidFill>
                        <a:effectLst/>
                        <a:latin typeface="+mn-lt"/>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pitchFamily="34" charset="0"/>
                        <a:defRPr sz="2800">
                          <a:solidFill>
                            <a:schemeClr val="tx1"/>
                          </a:solidFill>
                          <a:latin typeface="Calibri" pitchFamily="34" charset="0"/>
                        </a:defRPr>
                      </a:lvl1pPr>
                      <a:lvl2pPr marL="742950" indent="-285750" eaLnBrk="0" hangingPunct="0">
                        <a:spcBef>
                          <a:spcPct val="20000"/>
                        </a:spcBef>
                        <a:buFont typeface="Arial" pitchFamily="34" charset="0"/>
                        <a:defRPr sz="2400">
                          <a:solidFill>
                            <a:schemeClr val="tx1"/>
                          </a:solidFill>
                          <a:latin typeface="Calibri" pitchFamily="34" charset="0"/>
                        </a:defRPr>
                      </a:lvl2pPr>
                      <a:lvl3pPr marL="1143000" indent="-228600" eaLnBrk="0" hangingPunct="0">
                        <a:spcBef>
                          <a:spcPct val="20000"/>
                        </a:spcBef>
                        <a:buFont typeface="Arial" pitchFamily="34" charset="0"/>
                        <a:defRPr sz="2000">
                          <a:solidFill>
                            <a:schemeClr val="tx1"/>
                          </a:solidFill>
                          <a:latin typeface="Calibri" pitchFamily="34" charset="0"/>
                        </a:defRPr>
                      </a:lvl3pPr>
                      <a:lvl4pPr marL="1600200" indent="-228600" eaLnBrk="0" hangingPunct="0">
                        <a:spcBef>
                          <a:spcPct val="20000"/>
                        </a:spcBef>
                        <a:buFont typeface="Arial" pitchFamily="34" charset="0"/>
                        <a:defRPr>
                          <a:solidFill>
                            <a:schemeClr val="tx1"/>
                          </a:solidFill>
                          <a:latin typeface="Calibri" pitchFamily="34" charset="0"/>
                        </a:defRPr>
                      </a:lvl4pPr>
                      <a:lvl5pPr marL="2057400" indent="-228600" eaLnBrk="0" hangingPunct="0">
                        <a:spcBef>
                          <a:spcPct val="20000"/>
                        </a:spcBef>
                        <a:buFont typeface="Arial" pitchFamily="34" charset="0"/>
                        <a:defRPr>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000000"/>
                        </a:solidFill>
                        <a:effectLst/>
                        <a:latin typeface="+mn-lt"/>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477837">
                <a:tc>
                  <a:txBody>
                    <a:bodyPr/>
                    <a:lstStyle>
                      <a:lvl1pPr eaLnBrk="0" hangingPunct="0">
                        <a:spcBef>
                          <a:spcPct val="20000"/>
                        </a:spcBef>
                        <a:buFont typeface="Arial" pitchFamily="34" charset="0"/>
                        <a:defRPr sz="2800">
                          <a:solidFill>
                            <a:schemeClr val="tx1"/>
                          </a:solidFill>
                          <a:latin typeface="Calibri" pitchFamily="34" charset="0"/>
                        </a:defRPr>
                      </a:lvl1pPr>
                      <a:lvl2pPr marL="742950" indent="-285750" eaLnBrk="0" hangingPunct="0">
                        <a:spcBef>
                          <a:spcPct val="20000"/>
                        </a:spcBef>
                        <a:buFont typeface="Arial" pitchFamily="34" charset="0"/>
                        <a:defRPr sz="2400">
                          <a:solidFill>
                            <a:schemeClr val="tx1"/>
                          </a:solidFill>
                          <a:latin typeface="Calibri" pitchFamily="34" charset="0"/>
                        </a:defRPr>
                      </a:lvl2pPr>
                      <a:lvl3pPr marL="1143000" indent="-228600" eaLnBrk="0" hangingPunct="0">
                        <a:spcBef>
                          <a:spcPct val="20000"/>
                        </a:spcBef>
                        <a:buFont typeface="Arial" pitchFamily="34" charset="0"/>
                        <a:defRPr sz="2000">
                          <a:solidFill>
                            <a:schemeClr val="tx1"/>
                          </a:solidFill>
                          <a:latin typeface="Calibri" pitchFamily="34" charset="0"/>
                        </a:defRPr>
                      </a:lvl3pPr>
                      <a:lvl4pPr marL="1600200" indent="-228600" eaLnBrk="0" hangingPunct="0">
                        <a:spcBef>
                          <a:spcPct val="20000"/>
                        </a:spcBef>
                        <a:buFont typeface="Arial" pitchFamily="34" charset="0"/>
                        <a:defRPr>
                          <a:solidFill>
                            <a:schemeClr val="tx1"/>
                          </a:solidFill>
                          <a:latin typeface="Calibri" pitchFamily="34" charset="0"/>
                        </a:defRPr>
                      </a:lvl4pPr>
                      <a:lvl5pPr marL="2057400" indent="-228600" eaLnBrk="0" hangingPunct="0">
                        <a:spcBef>
                          <a:spcPct val="20000"/>
                        </a:spcBef>
                        <a:buFont typeface="Arial" pitchFamily="34" charset="0"/>
                        <a:defRPr>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000000"/>
                        </a:solidFill>
                        <a:effectLst/>
                        <a:latin typeface="+mn-lt"/>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pitchFamily="34" charset="0"/>
                        <a:defRPr sz="2800">
                          <a:solidFill>
                            <a:schemeClr val="tx1"/>
                          </a:solidFill>
                          <a:latin typeface="Calibri" pitchFamily="34" charset="0"/>
                        </a:defRPr>
                      </a:lvl1pPr>
                      <a:lvl2pPr marL="742950" indent="-285750" eaLnBrk="0" hangingPunct="0">
                        <a:spcBef>
                          <a:spcPct val="20000"/>
                        </a:spcBef>
                        <a:buFont typeface="Arial" pitchFamily="34" charset="0"/>
                        <a:defRPr sz="2400">
                          <a:solidFill>
                            <a:schemeClr val="tx1"/>
                          </a:solidFill>
                          <a:latin typeface="Calibri" pitchFamily="34" charset="0"/>
                        </a:defRPr>
                      </a:lvl2pPr>
                      <a:lvl3pPr marL="1143000" indent="-228600" eaLnBrk="0" hangingPunct="0">
                        <a:spcBef>
                          <a:spcPct val="20000"/>
                        </a:spcBef>
                        <a:buFont typeface="Arial" pitchFamily="34" charset="0"/>
                        <a:defRPr sz="2000">
                          <a:solidFill>
                            <a:schemeClr val="tx1"/>
                          </a:solidFill>
                          <a:latin typeface="Calibri" pitchFamily="34" charset="0"/>
                        </a:defRPr>
                      </a:lvl3pPr>
                      <a:lvl4pPr marL="1600200" indent="-228600" eaLnBrk="0" hangingPunct="0">
                        <a:spcBef>
                          <a:spcPct val="20000"/>
                        </a:spcBef>
                        <a:buFont typeface="Arial" pitchFamily="34" charset="0"/>
                        <a:defRPr>
                          <a:solidFill>
                            <a:schemeClr val="tx1"/>
                          </a:solidFill>
                          <a:latin typeface="Calibri" pitchFamily="34" charset="0"/>
                        </a:defRPr>
                      </a:lvl4pPr>
                      <a:lvl5pPr marL="2057400" indent="-228600" eaLnBrk="0" hangingPunct="0">
                        <a:spcBef>
                          <a:spcPct val="20000"/>
                        </a:spcBef>
                        <a:buFont typeface="Arial" pitchFamily="34" charset="0"/>
                        <a:defRPr>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000000"/>
                        </a:solidFill>
                        <a:effectLst/>
                        <a:latin typeface="+mn-lt"/>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477837">
                <a:tc>
                  <a:txBody>
                    <a:bodyPr/>
                    <a:lstStyle>
                      <a:lvl1pPr eaLnBrk="0" hangingPunct="0">
                        <a:spcBef>
                          <a:spcPct val="20000"/>
                        </a:spcBef>
                        <a:buFont typeface="Arial" pitchFamily="34" charset="0"/>
                        <a:defRPr sz="2800">
                          <a:solidFill>
                            <a:schemeClr val="tx1"/>
                          </a:solidFill>
                          <a:latin typeface="Calibri" pitchFamily="34" charset="0"/>
                        </a:defRPr>
                      </a:lvl1pPr>
                      <a:lvl2pPr marL="742950" indent="-285750" eaLnBrk="0" hangingPunct="0">
                        <a:spcBef>
                          <a:spcPct val="20000"/>
                        </a:spcBef>
                        <a:buFont typeface="Arial" pitchFamily="34" charset="0"/>
                        <a:defRPr sz="2400">
                          <a:solidFill>
                            <a:schemeClr val="tx1"/>
                          </a:solidFill>
                          <a:latin typeface="Calibri" pitchFamily="34" charset="0"/>
                        </a:defRPr>
                      </a:lvl2pPr>
                      <a:lvl3pPr marL="1143000" indent="-228600" eaLnBrk="0" hangingPunct="0">
                        <a:spcBef>
                          <a:spcPct val="20000"/>
                        </a:spcBef>
                        <a:buFont typeface="Arial" pitchFamily="34" charset="0"/>
                        <a:defRPr sz="2000">
                          <a:solidFill>
                            <a:schemeClr val="tx1"/>
                          </a:solidFill>
                          <a:latin typeface="Calibri" pitchFamily="34" charset="0"/>
                        </a:defRPr>
                      </a:lvl3pPr>
                      <a:lvl4pPr marL="1600200" indent="-228600" eaLnBrk="0" hangingPunct="0">
                        <a:spcBef>
                          <a:spcPct val="20000"/>
                        </a:spcBef>
                        <a:buFont typeface="Arial" pitchFamily="34" charset="0"/>
                        <a:defRPr>
                          <a:solidFill>
                            <a:schemeClr val="tx1"/>
                          </a:solidFill>
                          <a:latin typeface="Calibri" pitchFamily="34" charset="0"/>
                        </a:defRPr>
                      </a:lvl4pPr>
                      <a:lvl5pPr marL="2057400" indent="-228600" eaLnBrk="0" hangingPunct="0">
                        <a:spcBef>
                          <a:spcPct val="20000"/>
                        </a:spcBef>
                        <a:buFont typeface="Arial" pitchFamily="34" charset="0"/>
                        <a:defRPr>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000000"/>
                        </a:solidFill>
                        <a:effectLst/>
                        <a:latin typeface="+mn-lt"/>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pitchFamily="34" charset="0"/>
                        <a:defRPr sz="2800">
                          <a:solidFill>
                            <a:schemeClr val="tx1"/>
                          </a:solidFill>
                          <a:latin typeface="Calibri" pitchFamily="34" charset="0"/>
                        </a:defRPr>
                      </a:lvl1pPr>
                      <a:lvl2pPr marL="742950" indent="-285750" eaLnBrk="0" hangingPunct="0">
                        <a:spcBef>
                          <a:spcPct val="20000"/>
                        </a:spcBef>
                        <a:buFont typeface="Arial" pitchFamily="34" charset="0"/>
                        <a:defRPr sz="2400">
                          <a:solidFill>
                            <a:schemeClr val="tx1"/>
                          </a:solidFill>
                          <a:latin typeface="Calibri" pitchFamily="34" charset="0"/>
                        </a:defRPr>
                      </a:lvl2pPr>
                      <a:lvl3pPr marL="1143000" indent="-228600" eaLnBrk="0" hangingPunct="0">
                        <a:spcBef>
                          <a:spcPct val="20000"/>
                        </a:spcBef>
                        <a:buFont typeface="Arial" pitchFamily="34" charset="0"/>
                        <a:defRPr sz="2000">
                          <a:solidFill>
                            <a:schemeClr val="tx1"/>
                          </a:solidFill>
                          <a:latin typeface="Calibri" pitchFamily="34" charset="0"/>
                        </a:defRPr>
                      </a:lvl3pPr>
                      <a:lvl4pPr marL="1600200" indent="-228600" eaLnBrk="0" hangingPunct="0">
                        <a:spcBef>
                          <a:spcPct val="20000"/>
                        </a:spcBef>
                        <a:buFont typeface="Arial" pitchFamily="34" charset="0"/>
                        <a:defRPr>
                          <a:solidFill>
                            <a:schemeClr val="tx1"/>
                          </a:solidFill>
                          <a:latin typeface="Calibri" pitchFamily="34" charset="0"/>
                        </a:defRPr>
                      </a:lvl4pPr>
                      <a:lvl5pPr marL="2057400" indent="-228600" eaLnBrk="0" hangingPunct="0">
                        <a:spcBef>
                          <a:spcPct val="20000"/>
                        </a:spcBef>
                        <a:buFont typeface="Arial" pitchFamily="34" charset="0"/>
                        <a:defRPr>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000000"/>
                        </a:solidFill>
                        <a:effectLst/>
                        <a:latin typeface="+mn-lt"/>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bl>
          </a:graphicData>
        </a:graphic>
      </p:graphicFrame>
      <p:pic>
        <p:nvPicPr>
          <p:cNvPr id="522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4267200"/>
            <a:ext cx="2719388"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276600"/>
            <a:ext cx="2573338"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276225" y="5429250"/>
            <a:ext cx="8583613" cy="1477328"/>
          </a:xfrm>
          <a:prstGeom prst="rect">
            <a:avLst/>
          </a:prstGeom>
          <a:noFill/>
          <a:ln>
            <a:solidFill>
              <a:schemeClr val="bg2">
                <a:lumMod val="25000"/>
              </a:schemeClr>
            </a:solidFill>
          </a:ln>
        </p:spPr>
        <p:txBody>
          <a:bodyPr>
            <a:spAutoFit/>
          </a:bodyPr>
          <a:lstStyle/>
          <a:p>
            <a:pPr eaLnBrk="1" hangingPunct="1">
              <a:defRPr/>
            </a:pPr>
            <a:r>
              <a:rPr lang="en-US" sz="1800" i="1" dirty="0">
                <a:solidFill>
                  <a:srgbClr val="C0504D">
                    <a:lumMod val="75000"/>
                  </a:srgbClr>
                </a:solidFill>
                <a:latin typeface="Calibri"/>
              </a:rPr>
              <a:t>This information was essential to early navigation!</a:t>
            </a:r>
          </a:p>
          <a:p>
            <a:pPr eaLnBrk="1" hangingPunct="1">
              <a:defRPr/>
            </a:pPr>
            <a:r>
              <a:rPr lang="en-US" sz="1800" i="1" dirty="0">
                <a:solidFill>
                  <a:prstClr val="black"/>
                </a:solidFill>
                <a:latin typeface="Calibri"/>
              </a:rPr>
              <a:t>	 By knowing the time at your home port and the time where you are (based on the Sun’s position), you could calculate how many degrees of longitude separated you and therefore determine your location east or west of your origin (or the prime meridian).</a:t>
            </a:r>
          </a:p>
        </p:txBody>
      </p:sp>
      <p:sp>
        <p:nvSpPr>
          <p:cNvPr id="33815" name="TextBox 4"/>
          <p:cNvSpPr txBox="1">
            <a:spLocks noChangeArrowheads="1"/>
          </p:cNvSpPr>
          <p:nvPr/>
        </p:nvSpPr>
        <p:spPr bwMode="auto">
          <a:xfrm>
            <a:off x="217488" y="1600200"/>
            <a:ext cx="8774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400">
                <a:solidFill>
                  <a:srgbClr val="000000"/>
                </a:solidFill>
              </a:rPr>
              <a:t>The Sun goes around the Earth per 24 hours.</a:t>
            </a:r>
          </a:p>
        </p:txBody>
      </p:sp>
      <p:sp>
        <p:nvSpPr>
          <p:cNvPr id="9" name="Right Arrow 8"/>
          <p:cNvSpPr/>
          <p:nvPr/>
        </p:nvSpPr>
        <p:spPr>
          <a:xfrm>
            <a:off x="571500" y="2392363"/>
            <a:ext cx="381000" cy="304800"/>
          </a:xfrm>
          <a:prstGeom prst="rightArrow">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endParaRPr>
          </a:p>
        </p:txBody>
      </p:sp>
      <p:sp>
        <p:nvSpPr>
          <p:cNvPr id="17" name="Curved Right Arrow 16"/>
          <p:cNvSpPr/>
          <p:nvPr/>
        </p:nvSpPr>
        <p:spPr>
          <a:xfrm>
            <a:off x="592138" y="3962400"/>
            <a:ext cx="228600" cy="381000"/>
          </a:xfrm>
          <a:prstGeom prst="curvedRightArrow">
            <a:avLst/>
          </a:prstGeom>
          <a:solidFill>
            <a:schemeClr val="bg2">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000000"/>
              </a:solidFill>
            </a:endParaRPr>
          </a:p>
        </p:txBody>
      </p:sp>
      <p:sp>
        <p:nvSpPr>
          <p:cNvPr id="18" name="TextBox 11"/>
          <p:cNvSpPr txBox="1">
            <a:spLocks noChangeArrowheads="1"/>
          </p:cNvSpPr>
          <p:nvPr/>
        </p:nvSpPr>
        <p:spPr bwMode="auto">
          <a:xfrm>
            <a:off x="93663" y="3708400"/>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i="1">
                <a:solidFill>
                  <a:srgbClr val="FF0000"/>
                </a:solidFill>
              </a:rPr>
              <a:t>1/15</a:t>
            </a:r>
          </a:p>
        </p:txBody>
      </p:sp>
      <p:sp>
        <p:nvSpPr>
          <p:cNvPr id="19" name="Curved Right Arrow 18"/>
          <p:cNvSpPr/>
          <p:nvPr/>
        </p:nvSpPr>
        <p:spPr>
          <a:xfrm flipH="1">
            <a:off x="4995863" y="4005263"/>
            <a:ext cx="228600" cy="381000"/>
          </a:xfrm>
          <a:prstGeom prst="curvedRightArrow">
            <a:avLst/>
          </a:prstGeom>
          <a:solidFill>
            <a:schemeClr val="bg2">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000000"/>
              </a:solidFill>
            </a:endParaRPr>
          </a:p>
        </p:txBody>
      </p:sp>
      <p:sp>
        <p:nvSpPr>
          <p:cNvPr id="20" name="TextBox 11"/>
          <p:cNvSpPr txBox="1">
            <a:spLocks noChangeArrowheads="1"/>
          </p:cNvSpPr>
          <p:nvPr/>
        </p:nvSpPr>
        <p:spPr bwMode="auto">
          <a:xfrm>
            <a:off x="5181600" y="3827463"/>
            <a:ext cx="685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i="1">
                <a:solidFill>
                  <a:srgbClr val="FF0000"/>
                </a:solidFill>
              </a:rPr>
              <a:t>1/15</a:t>
            </a:r>
          </a:p>
        </p:txBody>
      </p:sp>
      <p:sp>
        <p:nvSpPr>
          <p:cNvPr id="21" name="Curved Right Arrow 20"/>
          <p:cNvSpPr/>
          <p:nvPr/>
        </p:nvSpPr>
        <p:spPr>
          <a:xfrm>
            <a:off x="584200" y="4564063"/>
            <a:ext cx="228600" cy="381000"/>
          </a:xfrm>
          <a:prstGeom prst="curvedRightArrow">
            <a:avLst/>
          </a:prstGeom>
          <a:solidFill>
            <a:schemeClr val="bg2">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000000"/>
              </a:solidFill>
            </a:endParaRPr>
          </a:p>
        </p:txBody>
      </p:sp>
      <p:sp>
        <p:nvSpPr>
          <p:cNvPr id="22" name="TextBox 11"/>
          <p:cNvSpPr txBox="1">
            <a:spLocks noChangeArrowheads="1"/>
          </p:cNvSpPr>
          <p:nvPr/>
        </p:nvSpPr>
        <p:spPr bwMode="auto">
          <a:xfrm>
            <a:off x="76200" y="43799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i="1">
                <a:solidFill>
                  <a:srgbClr val="FF0000"/>
                </a:solidFill>
              </a:rPr>
              <a:t>1/60</a:t>
            </a:r>
          </a:p>
        </p:txBody>
      </p:sp>
      <p:sp>
        <p:nvSpPr>
          <p:cNvPr id="25" name="Curved Right Arrow 24"/>
          <p:cNvSpPr/>
          <p:nvPr/>
        </p:nvSpPr>
        <p:spPr>
          <a:xfrm flipH="1">
            <a:off x="4995863" y="4521200"/>
            <a:ext cx="228600" cy="381000"/>
          </a:xfrm>
          <a:prstGeom prst="curvedRightArrow">
            <a:avLst/>
          </a:prstGeom>
          <a:solidFill>
            <a:schemeClr val="bg2">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000000"/>
              </a:solidFill>
            </a:endParaRPr>
          </a:p>
        </p:txBody>
      </p:sp>
      <p:sp>
        <p:nvSpPr>
          <p:cNvPr id="26" name="TextBox 11"/>
          <p:cNvSpPr txBox="1">
            <a:spLocks noChangeArrowheads="1"/>
          </p:cNvSpPr>
          <p:nvPr/>
        </p:nvSpPr>
        <p:spPr bwMode="auto">
          <a:xfrm>
            <a:off x="5181600" y="4343400"/>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i="1">
                <a:solidFill>
                  <a:srgbClr val="FF0000"/>
                </a:solidFill>
              </a:rPr>
              <a:t>1/60</a:t>
            </a:r>
          </a:p>
        </p:txBody>
      </p:sp>
      <p:sp>
        <p:nvSpPr>
          <p:cNvPr id="27" name="Rectangle 8"/>
          <p:cNvSpPr>
            <a:spLocks noChangeArrowheads="1"/>
          </p:cNvSpPr>
          <p:nvPr/>
        </p:nvSpPr>
        <p:spPr bwMode="auto">
          <a:xfrm>
            <a:off x="914400" y="3686175"/>
            <a:ext cx="846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400" b="1">
                <a:solidFill>
                  <a:srgbClr val="000000"/>
                </a:solidFill>
              </a:rPr>
              <a:t>15°</a:t>
            </a:r>
          </a:p>
        </p:txBody>
      </p:sp>
      <p:sp>
        <p:nvSpPr>
          <p:cNvPr id="28" name="Rectangle 8"/>
          <p:cNvSpPr>
            <a:spLocks noChangeArrowheads="1"/>
          </p:cNvSpPr>
          <p:nvPr/>
        </p:nvSpPr>
        <p:spPr bwMode="auto">
          <a:xfrm>
            <a:off x="914400" y="4168775"/>
            <a:ext cx="846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400" b="1">
                <a:solidFill>
                  <a:srgbClr val="000000"/>
                </a:solidFill>
              </a:rPr>
              <a:t>  1°</a:t>
            </a:r>
          </a:p>
        </p:txBody>
      </p:sp>
      <p:sp>
        <p:nvSpPr>
          <p:cNvPr id="29" name="Rectangle 8"/>
          <p:cNvSpPr>
            <a:spLocks noChangeArrowheads="1"/>
          </p:cNvSpPr>
          <p:nvPr/>
        </p:nvSpPr>
        <p:spPr bwMode="auto">
          <a:xfrm>
            <a:off x="914400" y="4651375"/>
            <a:ext cx="846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400" b="1">
                <a:solidFill>
                  <a:srgbClr val="000000"/>
                </a:solidFill>
              </a:rPr>
              <a:t>  1’</a:t>
            </a:r>
          </a:p>
        </p:txBody>
      </p:sp>
      <p:sp>
        <p:nvSpPr>
          <p:cNvPr id="30" name="Rectangle 8"/>
          <p:cNvSpPr>
            <a:spLocks noChangeArrowheads="1"/>
          </p:cNvSpPr>
          <p:nvPr/>
        </p:nvSpPr>
        <p:spPr bwMode="auto">
          <a:xfrm>
            <a:off x="3048000" y="3678238"/>
            <a:ext cx="1752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400" b="1">
                <a:solidFill>
                  <a:srgbClr val="000000"/>
                </a:solidFill>
              </a:rPr>
              <a:t>1 hr (60min)</a:t>
            </a:r>
          </a:p>
        </p:txBody>
      </p:sp>
      <p:sp>
        <p:nvSpPr>
          <p:cNvPr id="31" name="Rectangle 8"/>
          <p:cNvSpPr>
            <a:spLocks noChangeArrowheads="1"/>
          </p:cNvSpPr>
          <p:nvPr/>
        </p:nvSpPr>
        <p:spPr bwMode="auto">
          <a:xfrm>
            <a:off x="3048000" y="4160838"/>
            <a:ext cx="304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400" b="1">
                <a:solidFill>
                  <a:srgbClr val="000000"/>
                </a:solidFill>
              </a:rPr>
              <a:t>4</a:t>
            </a:r>
          </a:p>
        </p:txBody>
      </p:sp>
      <p:sp>
        <p:nvSpPr>
          <p:cNvPr id="32" name="Rectangle 8"/>
          <p:cNvSpPr>
            <a:spLocks noChangeArrowheads="1"/>
          </p:cNvSpPr>
          <p:nvPr/>
        </p:nvSpPr>
        <p:spPr bwMode="auto">
          <a:xfrm>
            <a:off x="3040063" y="4625975"/>
            <a:ext cx="83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400" b="1">
                <a:solidFill>
                  <a:srgbClr val="000000"/>
                </a:solidFill>
              </a:rPr>
              <a:t>4 sec</a:t>
            </a:r>
          </a:p>
        </p:txBody>
      </p:sp>
      <p:sp>
        <p:nvSpPr>
          <p:cNvPr id="33" name="Rectangle 8"/>
          <p:cNvSpPr>
            <a:spLocks noChangeArrowheads="1"/>
          </p:cNvSpPr>
          <p:nvPr/>
        </p:nvSpPr>
        <p:spPr bwMode="auto">
          <a:xfrm>
            <a:off x="1338263" y="4173538"/>
            <a:ext cx="132873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400" b="1">
                <a:solidFill>
                  <a:srgbClr val="000000"/>
                </a:solidFill>
              </a:rPr>
              <a:t>  (60’)</a:t>
            </a:r>
          </a:p>
        </p:txBody>
      </p:sp>
      <p:sp>
        <p:nvSpPr>
          <p:cNvPr id="34" name="Rectangle 8"/>
          <p:cNvSpPr>
            <a:spLocks noChangeArrowheads="1"/>
          </p:cNvSpPr>
          <p:nvPr/>
        </p:nvSpPr>
        <p:spPr bwMode="auto">
          <a:xfrm>
            <a:off x="3225800" y="4157663"/>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400" b="1">
                <a:solidFill>
                  <a:srgbClr val="000000"/>
                </a:solidFill>
              </a:rPr>
              <a:t>min</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6663" y="2033588"/>
            <a:ext cx="1531937"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25800" y="2046288"/>
            <a:ext cx="80962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dissolve">
                                      <p:cBhvr>
                                        <p:cTn id="27" dur="500"/>
                                        <p:tgtEl>
                                          <p:spTgt spid="3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up)">
                                      <p:cBhvr>
                                        <p:cTn id="40" dur="500"/>
                                        <p:tgtEl>
                                          <p:spTgt spid="17"/>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down)">
                                      <p:cBhvr>
                                        <p:cTn id="48" dur="500"/>
                                        <p:tgtEl>
                                          <p:spTgt spid="20"/>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500"/>
                                        <p:tgtEl>
                                          <p:spTgt spid="1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dissolve">
                                      <p:cBhvr>
                                        <p:cTn id="56" dur="500"/>
                                        <p:tgtEl>
                                          <p:spTgt spid="31"/>
                                        </p:tgtEl>
                                      </p:cBhvr>
                                    </p:animEffect>
                                  </p:childTnLst>
                                </p:cTn>
                              </p:par>
                              <p:par>
                                <p:cTn id="57" presetID="22" presetClass="entr" presetSubtype="4" fill="hold" nodeType="withEffect">
                                  <p:stCondLst>
                                    <p:cond delay="0"/>
                                  </p:stCondLst>
                                  <p:childTnLst>
                                    <p:set>
                                      <p:cBhvr>
                                        <p:cTn id="58" dur="1" fill="hold">
                                          <p:stCondLst>
                                            <p:cond delay="0"/>
                                          </p:stCondLst>
                                        </p:cTn>
                                        <p:tgtEl>
                                          <p:spTgt spid="52245"/>
                                        </p:tgtEl>
                                        <p:attrNameLst>
                                          <p:attrName>style.visibility</p:attrName>
                                        </p:attrNameLst>
                                      </p:cBhvr>
                                      <p:to>
                                        <p:strVal val="visible"/>
                                      </p:to>
                                    </p:set>
                                    <p:animEffect transition="in" filter="wipe(down)">
                                      <p:cBhvr>
                                        <p:cTn id="59" dur="500"/>
                                        <p:tgtEl>
                                          <p:spTgt spid="5224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18"/>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17"/>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20"/>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19"/>
                                        </p:tgtEl>
                                        <p:attrNameLst>
                                          <p:attrName>style.visibility</p:attrName>
                                        </p:attrNameLst>
                                      </p:cBhvr>
                                      <p:to>
                                        <p:strVal val="hidden"/>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dissolve">
                                      <p:cBhvr>
                                        <p:cTn id="74" dur="500"/>
                                        <p:tgtEl>
                                          <p:spTgt spid="29"/>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dissolve">
                                      <p:cBhvr>
                                        <p:cTn id="77" dur="500"/>
                                        <p:tgtEl>
                                          <p:spTgt spid="3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wipe(down)">
                                      <p:cBhvr>
                                        <p:cTn id="82" dur="500"/>
                                        <p:tgtEl>
                                          <p:spTgt spid="22"/>
                                        </p:tgtEl>
                                      </p:cBhvr>
                                    </p:animEffect>
                                  </p:childTnLst>
                                </p:cTn>
                              </p:par>
                              <p:par>
                                <p:cTn id="83" presetID="22" presetClass="entr" presetSubtype="1"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wipe(up)">
                                      <p:cBhvr>
                                        <p:cTn id="85" dur="500"/>
                                        <p:tgtEl>
                                          <p:spTgt spid="21"/>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wipe(down)">
                                      <p:cBhvr>
                                        <p:cTn id="90" dur="500"/>
                                        <p:tgtEl>
                                          <p:spTgt spid="26"/>
                                        </p:tgtEl>
                                      </p:cBhvr>
                                    </p:animEffect>
                                  </p:childTnLst>
                                </p:cTn>
                              </p:par>
                              <p:par>
                                <p:cTn id="91" presetID="22" presetClass="entr" presetSubtype="1" fill="hold" grpId="0" nodeType="with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wipe(up)">
                                      <p:cBhvr>
                                        <p:cTn id="93" dur="500"/>
                                        <p:tgtEl>
                                          <p:spTgt spid="25"/>
                                        </p:tgtEl>
                                      </p:cBhvr>
                                    </p:animEffect>
                                  </p:childTnLst>
                                </p:cTn>
                              </p:par>
                              <p:par>
                                <p:cTn id="94" presetID="22" presetClass="entr" presetSubtype="4" fill="hold" nodeType="withEffect">
                                  <p:stCondLst>
                                    <p:cond delay="0"/>
                                  </p:stCondLst>
                                  <p:childTnLst>
                                    <p:set>
                                      <p:cBhvr>
                                        <p:cTn id="95" dur="1" fill="hold">
                                          <p:stCondLst>
                                            <p:cond delay="0"/>
                                          </p:stCondLst>
                                        </p:cTn>
                                        <p:tgtEl>
                                          <p:spTgt spid="52244"/>
                                        </p:tgtEl>
                                        <p:attrNameLst>
                                          <p:attrName>style.visibility</p:attrName>
                                        </p:attrNameLst>
                                      </p:cBhvr>
                                      <p:to>
                                        <p:strVal val="visible"/>
                                      </p:to>
                                    </p:set>
                                    <p:animEffect transition="in" filter="wipe(down)">
                                      <p:cBhvr>
                                        <p:cTn id="96" dur="500"/>
                                        <p:tgtEl>
                                          <p:spTgt spid="52244"/>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9" presetClass="entr" presetSubtype="0" fill="hold" grpId="0" nodeType="click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dissolve">
                                      <p:cBhvr>
                                        <p:cTn id="101" dur="500"/>
                                        <p:tgtEl>
                                          <p:spTgt spid="32"/>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xit" presetSubtype="0" fill="hold" grpId="1" nodeType="clickEffect">
                                  <p:stCondLst>
                                    <p:cond delay="0"/>
                                  </p:stCondLst>
                                  <p:childTnLst>
                                    <p:set>
                                      <p:cBhvr>
                                        <p:cTn id="105" dur="1" fill="hold">
                                          <p:stCondLst>
                                            <p:cond delay="0"/>
                                          </p:stCondLst>
                                        </p:cTn>
                                        <p:tgtEl>
                                          <p:spTgt spid="22"/>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21"/>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26"/>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25"/>
                                        </p:tgtEl>
                                        <p:attrNameLst>
                                          <p:attrName>style.visibility</p:attrName>
                                        </p:attrNameLst>
                                      </p:cBhvr>
                                      <p:to>
                                        <p:strVal val="hidden"/>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7" grpId="0" animBg="1"/>
      <p:bldP spid="17" grpId="1" animBg="1"/>
      <p:bldP spid="18" grpId="0"/>
      <p:bldP spid="18" grpId="1"/>
      <p:bldP spid="19" grpId="0" animBg="1"/>
      <p:bldP spid="19" grpId="1" animBg="1"/>
      <p:bldP spid="20" grpId="0"/>
      <p:bldP spid="20" grpId="1"/>
      <p:bldP spid="21" grpId="0" animBg="1"/>
      <p:bldP spid="21" grpId="1" animBg="1"/>
      <p:bldP spid="22" grpId="0"/>
      <p:bldP spid="22" grpId="1"/>
      <p:bldP spid="25" grpId="0" animBg="1"/>
      <p:bldP spid="25" grpId="1" animBg="1"/>
      <p:bldP spid="26" grpId="0"/>
      <p:bldP spid="26" grpId="1"/>
      <p:bldP spid="27" grpId="0"/>
      <p:bldP spid="28" grpId="0"/>
      <p:bldP spid="29" grpId="0"/>
      <p:bldP spid="30" grpId="0"/>
      <p:bldP spid="31" grpId="0"/>
      <p:bldP spid="32" grpId="0"/>
      <p:bldP spid="33" grpId="0"/>
      <p:bldP spid="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4"/>
          <p:cNvSpPr txBox="1">
            <a:spLocks noChangeArrowheads="1"/>
          </p:cNvSpPr>
          <p:nvPr/>
        </p:nvSpPr>
        <p:spPr bwMode="auto">
          <a:xfrm>
            <a:off x="8610600" y="6477000"/>
            <a:ext cx="4492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lnSpc>
                <a:spcPct val="150000"/>
              </a:lnSpc>
              <a:spcBef>
                <a:spcPct val="0"/>
              </a:spcBef>
              <a:buFontTx/>
              <a:buNone/>
            </a:pPr>
            <a:fld id="{CC34925F-22C0-423E-A438-7C5FFCD598FB}" type="slidenum">
              <a:rPr lang="en-US" altLang="ja-JP" sz="1200" b="1">
                <a:solidFill>
                  <a:srgbClr val="000000"/>
                </a:solidFill>
              </a:rPr>
              <a:pPr algn="r">
                <a:lnSpc>
                  <a:spcPct val="150000"/>
                </a:lnSpc>
                <a:spcBef>
                  <a:spcPct val="0"/>
                </a:spcBef>
                <a:buFontTx/>
                <a:buNone/>
              </a:pPr>
              <a:t>31</a:t>
            </a:fld>
            <a:endParaRPr lang="en-US" altLang="ja-JP" sz="1200" b="1">
              <a:solidFill>
                <a:srgbClr val="000000"/>
              </a:solidFill>
            </a:endParaRPr>
          </a:p>
        </p:txBody>
      </p:sp>
      <p:sp>
        <p:nvSpPr>
          <p:cNvPr id="34819" name="TextBox 3"/>
          <p:cNvSpPr txBox="1">
            <a:spLocks noChangeArrowheads="1"/>
          </p:cNvSpPr>
          <p:nvPr/>
        </p:nvSpPr>
        <p:spPr bwMode="auto">
          <a:xfrm>
            <a:off x="304800" y="1676400"/>
            <a:ext cx="8731250" cy="646113"/>
          </a:xfrm>
          <a:prstGeom prst="rect">
            <a:avLst/>
          </a:prstGeom>
          <a:solidFill>
            <a:srgbClr val="FFFF99"/>
          </a:solidFill>
          <a:ln w="9525">
            <a:solidFill>
              <a:schemeClr val="tx1"/>
            </a:solidFill>
            <a:miter lim="800000"/>
            <a:headEnd/>
            <a:tailEnd/>
          </a:ln>
        </p:spPr>
        <p:txBody>
          <a:bodyPr>
            <a:spAutoFit/>
          </a:bodyPr>
          <a:lstStyle>
            <a:lvl1pPr marL="349250" indent="-3492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1800" b="1" dirty="0">
                <a:solidFill>
                  <a:srgbClr val="000000"/>
                </a:solidFill>
                <a:latin typeface="Arial" panose="020B0604020202020204" pitchFamily="34" charset="0"/>
              </a:rPr>
              <a:t>Q7:  </a:t>
            </a:r>
            <a:r>
              <a:rPr lang="en-US" altLang="ja-JP" sz="1800" i="1" dirty="0">
                <a:solidFill>
                  <a:srgbClr val="000000"/>
                </a:solidFill>
                <a:latin typeface="Arial" panose="020B0604020202020204" pitchFamily="34" charset="0"/>
              </a:rPr>
              <a:t>If sunrise occurs at 0620 in Boston, MA (071°05’W), </a:t>
            </a:r>
          </a:p>
          <a:p>
            <a:pPr>
              <a:spcBef>
                <a:spcPct val="0"/>
              </a:spcBef>
              <a:buFontTx/>
              <a:buNone/>
            </a:pPr>
            <a:r>
              <a:rPr lang="en-US" altLang="ja-JP" sz="1800" i="1" dirty="0">
                <a:solidFill>
                  <a:srgbClr val="000000"/>
                </a:solidFill>
                <a:latin typeface="Arial" panose="020B0604020202020204" pitchFamily="34" charset="0"/>
              </a:rPr>
              <a:t>       what time will the sunrise in Annapolis, MD (076°28’W)?</a:t>
            </a:r>
          </a:p>
        </p:txBody>
      </p:sp>
      <p:sp>
        <p:nvSpPr>
          <p:cNvPr id="34820" name="Title 7"/>
          <p:cNvSpPr>
            <a:spLocks noGrp="1"/>
          </p:cNvSpPr>
          <p:nvPr>
            <p:ph type="title"/>
          </p:nvPr>
        </p:nvSpPr>
        <p:spPr/>
        <p:txBody>
          <a:bodyPr/>
          <a:lstStyle/>
          <a:p>
            <a:r>
              <a:rPr lang="en-US" altLang="en-US">
                <a:solidFill>
                  <a:srgbClr val="C00000"/>
                </a:solidFill>
              </a:rPr>
              <a:t>Practice</a:t>
            </a:r>
          </a:p>
        </p:txBody>
      </p:sp>
      <p:sp>
        <p:nvSpPr>
          <p:cNvPr id="18437" name="TextBox 14"/>
          <p:cNvSpPr txBox="1">
            <a:spLocks noChangeArrowheads="1"/>
          </p:cNvSpPr>
          <p:nvPr/>
        </p:nvSpPr>
        <p:spPr bwMode="auto">
          <a:xfrm>
            <a:off x="304800" y="2392363"/>
            <a:ext cx="53435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1600">
                <a:solidFill>
                  <a:srgbClr val="000000"/>
                </a:solidFill>
                <a:latin typeface="Arial" panose="020B0604020202020204" pitchFamily="34" charset="0"/>
              </a:rPr>
              <a:t>Difference between Boston and Annapolis is…</a:t>
            </a:r>
          </a:p>
        </p:txBody>
      </p:sp>
      <p:sp>
        <p:nvSpPr>
          <p:cNvPr id="11" name="TextBox 10"/>
          <p:cNvSpPr txBox="1">
            <a:spLocks noChangeArrowheads="1"/>
          </p:cNvSpPr>
          <p:nvPr/>
        </p:nvSpPr>
        <p:spPr bwMode="auto">
          <a:xfrm>
            <a:off x="5486400" y="2362200"/>
            <a:ext cx="1219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000" b="1" i="1">
                <a:solidFill>
                  <a:srgbClr val="FF0000"/>
                </a:solidFill>
              </a:rPr>
              <a:t>5°23’</a:t>
            </a:r>
          </a:p>
        </p:txBody>
      </p:sp>
      <p:sp>
        <p:nvSpPr>
          <p:cNvPr id="13" name="TextBox 12"/>
          <p:cNvSpPr txBox="1">
            <a:spLocks noChangeArrowheads="1"/>
          </p:cNvSpPr>
          <p:nvPr/>
        </p:nvSpPr>
        <p:spPr bwMode="auto">
          <a:xfrm>
            <a:off x="6543675" y="2847975"/>
            <a:ext cx="2828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1800" b="1" i="1">
                <a:solidFill>
                  <a:srgbClr val="000000"/>
                </a:solidFill>
              </a:rPr>
              <a:t>5° 	= 5(°)* 4(min)</a:t>
            </a:r>
          </a:p>
          <a:p>
            <a:pPr>
              <a:spcBef>
                <a:spcPct val="0"/>
              </a:spcBef>
              <a:buFontTx/>
              <a:buNone/>
            </a:pPr>
            <a:r>
              <a:rPr lang="en-US" altLang="ja-JP" sz="1800" b="1" i="1">
                <a:solidFill>
                  <a:srgbClr val="000000"/>
                </a:solidFill>
              </a:rPr>
              <a:t>	= </a:t>
            </a:r>
            <a:r>
              <a:rPr lang="en-US" altLang="ja-JP" sz="1800" b="1" i="1">
                <a:solidFill>
                  <a:srgbClr val="FF0000"/>
                </a:solidFill>
              </a:rPr>
              <a:t>20 min</a:t>
            </a:r>
          </a:p>
        </p:txBody>
      </p:sp>
      <p:sp>
        <p:nvSpPr>
          <p:cNvPr id="14" name="TextBox 13"/>
          <p:cNvSpPr txBox="1">
            <a:spLocks noChangeArrowheads="1"/>
          </p:cNvSpPr>
          <p:nvPr/>
        </p:nvSpPr>
        <p:spPr bwMode="auto">
          <a:xfrm>
            <a:off x="6543675" y="3457575"/>
            <a:ext cx="27527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1800" b="1" i="1">
                <a:solidFill>
                  <a:srgbClr val="000000"/>
                </a:solidFill>
              </a:rPr>
              <a:t>      23’	= 23(’) * 4(sec)</a:t>
            </a:r>
          </a:p>
          <a:p>
            <a:pPr>
              <a:spcBef>
                <a:spcPct val="0"/>
              </a:spcBef>
              <a:buFontTx/>
              <a:buNone/>
            </a:pPr>
            <a:r>
              <a:rPr lang="en-US" altLang="ja-JP" sz="1800" b="1" i="1">
                <a:solidFill>
                  <a:srgbClr val="000000"/>
                </a:solidFill>
              </a:rPr>
              <a:t>	= 92 seconds</a:t>
            </a:r>
          </a:p>
          <a:p>
            <a:pPr>
              <a:spcBef>
                <a:spcPct val="0"/>
              </a:spcBef>
              <a:buFontTx/>
              <a:buNone/>
            </a:pPr>
            <a:r>
              <a:rPr lang="en-US" altLang="ja-JP" sz="1800" b="1" i="1">
                <a:solidFill>
                  <a:srgbClr val="000000"/>
                </a:solidFill>
              </a:rPr>
              <a:t>	= </a:t>
            </a:r>
            <a:r>
              <a:rPr lang="en-US" altLang="ja-JP" sz="1800" b="1" i="1">
                <a:solidFill>
                  <a:srgbClr val="FF0000"/>
                </a:solidFill>
              </a:rPr>
              <a:t>1 min 32 sec</a:t>
            </a:r>
          </a:p>
        </p:txBody>
      </p:sp>
      <p:sp>
        <p:nvSpPr>
          <p:cNvPr id="15" name="Rectangle 14"/>
          <p:cNvSpPr/>
          <p:nvPr/>
        </p:nvSpPr>
        <p:spPr>
          <a:xfrm>
            <a:off x="5572125" y="2603500"/>
            <a:ext cx="152400" cy="1524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sz="2000">
              <a:solidFill>
                <a:srgbClr val="FFFFFF"/>
              </a:solidFill>
            </a:endParaRPr>
          </a:p>
        </p:txBody>
      </p:sp>
      <p:cxnSp>
        <p:nvCxnSpPr>
          <p:cNvPr id="16" name="Elbow Connector 22"/>
          <p:cNvCxnSpPr>
            <a:stCxn id="15" idx="2"/>
            <a:endCxn id="17" idx="1"/>
          </p:cNvCxnSpPr>
          <p:nvPr/>
        </p:nvCxnSpPr>
        <p:spPr>
          <a:xfrm rot="16200000" flipH="1">
            <a:off x="5911850" y="2492375"/>
            <a:ext cx="258763" cy="785813"/>
          </a:xfrm>
          <a:prstGeom prst="bentConnector2">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434138" y="2938463"/>
            <a:ext cx="152400" cy="1524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sz="2000">
              <a:solidFill>
                <a:srgbClr val="FFFFFF"/>
              </a:solidFill>
            </a:endParaRPr>
          </a:p>
        </p:txBody>
      </p:sp>
      <p:sp>
        <p:nvSpPr>
          <p:cNvPr id="18" name="Rectangle 17"/>
          <p:cNvSpPr/>
          <p:nvPr/>
        </p:nvSpPr>
        <p:spPr>
          <a:xfrm>
            <a:off x="5918200" y="2603500"/>
            <a:ext cx="152400" cy="1524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sz="2000">
              <a:solidFill>
                <a:srgbClr val="FFFFFF"/>
              </a:solidFill>
            </a:endParaRPr>
          </a:p>
        </p:txBody>
      </p:sp>
      <p:sp>
        <p:nvSpPr>
          <p:cNvPr id="19" name="Rectangle 18"/>
          <p:cNvSpPr/>
          <p:nvPr/>
        </p:nvSpPr>
        <p:spPr>
          <a:xfrm>
            <a:off x="6705600" y="3548063"/>
            <a:ext cx="152400" cy="1524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sz="2000">
              <a:solidFill>
                <a:srgbClr val="FFFFFF"/>
              </a:solidFill>
            </a:endParaRPr>
          </a:p>
        </p:txBody>
      </p:sp>
      <p:cxnSp>
        <p:nvCxnSpPr>
          <p:cNvPr id="20" name="Elbow Connector 22"/>
          <p:cNvCxnSpPr>
            <a:stCxn id="18" idx="2"/>
            <a:endCxn id="19" idx="1"/>
          </p:cNvCxnSpPr>
          <p:nvPr/>
        </p:nvCxnSpPr>
        <p:spPr>
          <a:xfrm rot="16200000" flipH="1">
            <a:off x="5915818" y="2834482"/>
            <a:ext cx="868363" cy="711200"/>
          </a:xfrm>
          <a:prstGeom prst="bentConnector2">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a:spLocks noChangeArrowheads="1"/>
          </p:cNvSpPr>
          <p:nvPr/>
        </p:nvSpPr>
        <p:spPr bwMode="auto">
          <a:xfrm>
            <a:off x="6983413" y="2362200"/>
            <a:ext cx="1992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000" b="1" i="1">
                <a:solidFill>
                  <a:srgbClr val="FF0000"/>
                </a:solidFill>
              </a:rPr>
              <a:t>21 min 32 sec</a:t>
            </a:r>
          </a:p>
        </p:txBody>
      </p:sp>
      <p:sp>
        <p:nvSpPr>
          <p:cNvPr id="22" name="TextBox 21"/>
          <p:cNvSpPr txBox="1">
            <a:spLocks noChangeArrowheads="1"/>
          </p:cNvSpPr>
          <p:nvPr/>
        </p:nvSpPr>
        <p:spPr bwMode="auto">
          <a:xfrm>
            <a:off x="304800" y="4800600"/>
            <a:ext cx="510698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000">
                <a:solidFill>
                  <a:srgbClr val="000000"/>
                </a:solidFill>
              </a:rPr>
              <a:t>Annapolis is  21 min 32sec  </a:t>
            </a:r>
            <a:r>
              <a:rPr lang="en-US" altLang="ja-JP" sz="2200" b="1" i="1">
                <a:solidFill>
                  <a:srgbClr val="FF0000"/>
                </a:solidFill>
              </a:rPr>
              <a:t>BEHIND</a:t>
            </a:r>
            <a:r>
              <a:rPr lang="en-US" altLang="ja-JP" sz="2000">
                <a:solidFill>
                  <a:srgbClr val="000000"/>
                </a:solidFill>
              </a:rPr>
              <a:t>  Boston.</a:t>
            </a:r>
          </a:p>
        </p:txBody>
      </p:sp>
      <p:sp>
        <p:nvSpPr>
          <p:cNvPr id="23" name="Right Arrow 22"/>
          <p:cNvSpPr/>
          <p:nvPr/>
        </p:nvSpPr>
        <p:spPr>
          <a:xfrm>
            <a:off x="6489700" y="2438400"/>
            <a:ext cx="368300" cy="30480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sz="2000">
              <a:solidFill>
                <a:srgbClr val="FFFFFF"/>
              </a:solidFill>
            </a:endParaRPr>
          </a:p>
        </p:txBody>
      </p:sp>
      <p:sp>
        <p:nvSpPr>
          <p:cNvPr id="24" name="TextBox 23"/>
          <p:cNvSpPr txBox="1">
            <a:spLocks noChangeArrowheads="1"/>
          </p:cNvSpPr>
          <p:nvPr/>
        </p:nvSpPr>
        <p:spPr bwMode="auto">
          <a:xfrm>
            <a:off x="914400" y="5313363"/>
            <a:ext cx="2897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000" b="1" i="1">
                <a:solidFill>
                  <a:srgbClr val="000000"/>
                </a:solidFill>
                <a:latin typeface="Arial" panose="020B0604020202020204" pitchFamily="34" charset="0"/>
              </a:rPr>
              <a:t>06-20-00  </a:t>
            </a:r>
            <a:r>
              <a:rPr lang="en-US" altLang="ja-JP" sz="2000" b="1" i="1">
                <a:solidFill>
                  <a:srgbClr val="FF0000"/>
                </a:solidFill>
                <a:latin typeface="Arial" panose="020B0604020202020204" pitchFamily="34" charset="0"/>
              </a:rPr>
              <a:t>+  0-21-32 </a:t>
            </a:r>
            <a:r>
              <a:rPr lang="en-US" altLang="ja-JP" sz="2000" b="1" i="1">
                <a:solidFill>
                  <a:srgbClr val="000000"/>
                </a:solidFill>
                <a:latin typeface="Arial" panose="020B0604020202020204" pitchFamily="34" charset="0"/>
              </a:rPr>
              <a:t> =</a:t>
            </a:r>
          </a:p>
        </p:txBody>
      </p:sp>
      <p:sp>
        <p:nvSpPr>
          <p:cNvPr id="26" name="Down Arrow 25"/>
          <p:cNvSpPr/>
          <p:nvPr/>
        </p:nvSpPr>
        <p:spPr>
          <a:xfrm rot="16200000">
            <a:off x="419100" y="5295900"/>
            <a:ext cx="381000" cy="457200"/>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endParaRPr>
          </a:p>
        </p:txBody>
      </p:sp>
      <p:sp>
        <p:nvSpPr>
          <p:cNvPr id="27" name="TextBox 26"/>
          <p:cNvSpPr txBox="1">
            <a:spLocks noChangeArrowheads="1"/>
          </p:cNvSpPr>
          <p:nvPr/>
        </p:nvSpPr>
        <p:spPr bwMode="auto">
          <a:xfrm>
            <a:off x="3859213" y="5253038"/>
            <a:ext cx="15525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600" b="1" i="1">
                <a:solidFill>
                  <a:srgbClr val="FF0000"/>
                </a:solidFill>
                <a:latin typeface="Arial" panose="020B0604020202020204" pitchFamily="34" charset="0"/>
              </a:rPr>
              <a:t>06-41-32</a:t>
            </a:r>
            <a:endParaRPr lang="en-US" altLang="ja-JP" sz="2600" b="1" i="1">
              <a:solidFill>
                <a:srgbClr val="000000"/>
              </a:solidFill>
              <a:latin typeface="Arial" panose="020B0604020202020204" pitchFamily="34" charset="0"/>
            </a:endParaRPr>
          </a:p>
        </p:txBody>
      </p:sp>
      <p:sp>
        <p:nvSpPr>
          <p:cNvPr id="34837" name="TextBox 4"/>
          <p:cNvSpPr txBox="1">
            <a:spLocks noChangeArrowheads="1"/>
          </p:cNvSpPr>
          <p:nvPr/>
        </p:nvSpPr>
        <p:spPr bwMode="auto">
          <a:xfrm>
            <a:off x="8610600" y="7267575"/>
            <a:ext cx="449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lnSpc>
                <a:spcPct val="150000"/>
              </a:lnSpc>
              <a:spcBef>
                <a:spcPct val="0"/>
              </a:spcBef>
              <a:buFontTx/>
              <a:buNone/>
            </a:pPr>
            <a:fld id="{32C4122A-CF7D-44D7-BEEB-6710885E9B13}" type="slidenum">
              <a:rPr lang="en-US" altLang="ja-JP" sz="1200" b="1">
                <a:solidFill>
                  <a:srgbClr val="000000"/>
                </a:solidFill>
              </a:rPr>
              <a:pPr algn="r">
                <a:lnSpc>
                  <a:spcPct val="150000"/>
                </a:lnSpc>
                <a:spcBef>
                  <a:spcPct val="0"/>
                </a:spcBef>
                <a:buFontTx/>
                <a:buNone/>
              </a:pPr>
              <a:t>31</a:t>
            </a:fld>
            <a:endParaRPr lang="en-US" altLang="ja-JP" sz="1200" b="1">
              <a:solidFill>
                <a:srgbClr val="000000"/>
              </a:solidFill>
            </a:endParaRPr>
          </a:p>
        </p:txBody>
      </p:sp>
      <p:sp>
        <p:nvSpPr>
          <p:cNvPr id="34838" name="TextBox 53"/>
          <p:cNvSpPr txBox="1">
            <a:spLocks noChangeArrowheads="1"/>
          </p:cNvSpPr>
          <p:nvPr/>
        </p:nvSpPr>
        <p:spPr bwMode="auto">
          <a:xfrm>
            <a:off x="7456488" y="4597400"/>
            <a:ext cx="7731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1400" b="1" i="1">
                <a:solidFill>
                  <a:srgbClr val="FFFFFF"/>
                </a:solidFill>
                <a:latin typeface="Arial" panose="020B0604020202020204" pitchFamily="34" charset="0"/>
              </a:rPr>
              <a:t>Boston</a:t>
            </a:r>
          </a:p>
        </p:txBody>
      </p:sp>
      <p:graphicFrame>
        <p:nvGraphicFramePr>
          <p:cNvPr id="40" name="Content Placeholder 3"/>
          <p:cNvGraphicFramePr>
            <a:graphicFrameLocks noGrp="1"/>
          </p:cNvGraphicFramePr>
          <p:nvPr>
            <p:ph idx="1"/>
          </p:nvPr>
        </p:nvGraphicFramePr>
        <p:xfrm>
          <a:off x="838200" y="2819400"/>
          <a:ext cx="4114800" cy="1904999"/>
        </p:xfrm>
        <a:graphic>
          <a:graphicData uri="http://schemas.openxmlformats.org/drawingml/2006/table">
            <a:tbl>
              <a:tblPr/>
              <a:tblGrid>
                <a:gridCol w="1828801">
                  <a:extLst>
                    <a:ext uri="{9D8B030D-6E8A-4147-A177-3AD203B41FA5}">
                      <a16:colId xmlns:a16="http://schemas.microsoft.com/office/drawing/2014/main" val="20000"/>
                    </a:ext>
                  </a:extLst>
                </a:gridCol>
                <a:gridCol w="2285999">
                  <a:extLst>
                    <a:ext uri="{9D8B030D-6E8A-4147-A177-3AD203B41FA5}">
                      <a16:colId xmlns:a16="http://schemas.microsoft.com/office/drawing/2014/main" val="20001"/>
                    </a:ext>
                  </a:extLst>
                </a:gridCol>
              </a:tblGrid>
              <a:tr h="477837">
                <a:tc>
                  <a:txBody>
                    <a:bodyPr/>
                    <a:lstStyle>
                      <a:lvl1pPr eaLnBrk="0" hangingPunct="0">
                        <a:spcBef>
                          <a:spcPct val="20000"/>
                        </a:spcBef>
                        <a:buFont typeface="Arial" pitchFamily="34" charset="0"/>
                        <a:defRPr sz="2800">
                          <a:solidFill>
                            <a:schemeClr val="tx1"/>
                          </a:solidFill>
                          <a:latin typeface="Calibri" pitchFamily="34" charset="0"/>
                        </a:defRPr>
                      </a:lvl1pPr>
                      <a:lvl2pPr marL="742950" indent="-285750" eaLnBrk="0" hangingPunct="0">
                        <a:spcBef>
                          <a:spcPct val="20000"/>
                        </a:spcBef>
                        <a:buFont typeface="Arial" pitchFamily="34" charset="0"/>
                        <a:defRPr sz="2400">
                          <a:solidFill>
                            <a:schemeClr val="tx1"/>
                          </a:solidFill>
                          <a:latin typeface="Calibri" pitchFamily="34" charset="0"/>
                        </a:defRPr>
                      </a:lvl2pPr>
                      <a:lvl3pPr marL="1143000" indent="-228600" eaLnBrk="0" hangingPunct="0">
                        <a:spcBef>
                          <a:spcPct val="20000"/>
                        </a:spcBef>
                        <a:buFont typeface="Arial" pitchFamily="34" charset="0"/>
                        <a:defRPr sz="2000">
                          <a:solidFill>
                            <a:schemeClr val="tx1"/>
                          </a:solidFill>
                          <a:latin typeface="Calibri" pitchFamily="34" charset="0"/>
                        </a:defRPr>
                      </a:lvl3pPr>
                      <a:lvl4pPr marL="1600200" indent="-228600" eaLnBrk="0" hangingPunct="0">
                        <a:spcBef>
                          <a:spcPct val="20000"/>
                        </a:spcBef>
                        <a:buFont typeface="Arial" pitchFamily="34" charset="0"/>
                        <a:defRPr>
                          <a:solidFill>
                            <a:schemeClr val="tx1"/>
                          </a:solidFill>
                          <a:latin typeface="Calibri" pitchFamily="34" charset="0"/>
                        </a:defRPr>
                      </a:lvl4pPr>
                      <a:lvl5pPr marL="2057400" indent="-228600" eaLnBrk="0" hangingPunct="0">
                        <a:spcBef>
                          <a:spcPct val="20000"/>
                        </a:spcBef>
                        <a:buFont typeface="Arial" pitchFamily="34" charset="0"/>
                        <a:defRPr>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mn-lt"/>
                        </a:rPr>
                        <a:t>ARC</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pitchFamily="34" charset="0"/>
                        <a:defRPr sz="2800">
                          <a:solidFill>
                            <a:schemeClr val="tx1"/>
                          </a:solidFill>
                          <a:latin typeface="Calibri" pitchFamily="34" charset="0"/>
                        </a:defRPr>
                      </a:lvl1pPr>
                      <a:lvl2pPr marL="742950" indent="-285750" eaLnBrk="0" hangingPunct="0">
                        <a:spcBef>
                          <a:spcPct val="20000"/>
                        </a:spcBef>
                        <a:buFont typeface="Arial" pitchFamily="34" charset="0"/>
                        <a:defRPr sz="2400">
                          <a:solidFill>
                            <a:schemeClr val="tx1"/>
                          </a:solidFill>
                          <a:latin typeface="Calibri" pitchFamily="34" charset="0"/>
                        </a:defRPr>
                      </a:lvl2pPr>
                      <a:lvl3pPr marL="1143000" indent="-228600" eaLnBrk="0" hangingPunct="0">
                        <a:spcBef>
                          <a:spcPct val="20000"/>
                        </a:spcBef>
                        <a:buFont typeface="Arial" pitchFamily="34" charset="0"/>
                        <a:defRPr sz="2000">
                          <a:solidFill>
                            <a:schemeClr val="tx1"/>
                          </a:solidFill>
                          <a:latin typeface="Calibri" pitchFamily="34" charset="0"/>
                        </a:defRPr>
                      </a:lvl3pPr>
                      <a:lvl4pPr marL="1600200" indent="-228600" eaLnBrk="0" hangingPunct="0">
                        <a:spcBef>
                          <a:spcPct val="20000"/>
                        </a:spcBef>
                        <a:buFont typeface="Arial" pitchFamily="34" charset="0"/>
                        <a:defRPr>
                          <a:solidFill>
                            <a:schemeClr val="tx1"/>
                          </a:solidFill>
                          <a:latin typeface="Calibri" pitchFamily="34" charset="0"/>
                        </a:defRPr>
                      </a:lvl4pPr>
                      <a:lvl5pPr marL="2057400" indent="-228600" eaLnBrk="0" hangingPunct="0">
                        <a:spcBef>
                          <a:spcPct val="20000"/>
                        </a:spcBef>
                        <a:buFont typeface="Arial" pitchFamily="34" charset="0"/>
                        <a:defRPr>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mn-lt"/>
                        </a:rPr>
                        <a:t>Time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71488">
                <a:tc>
                  <a:txBody>
                    <a:bodyPr/>
                    <a:lstStyle>
                      <a:lvl1pPr eaLnBrk="0" hangingPunct="0">
                        <a:spcBef>
                          <a:spcPct val="20000"/>
                        </a:spcBef>
                        <a:buFont typeface="Arial" pitchFamily="34" charset="0"/>
                        <a:defRPr sz="2800">
                          <a:solidFill>
                            <a:schemeClr val="tx1"/>
                          </a:solidFill>
                          <a:latin typeface="Calibri" pitchFamily="34" charset="0"/>
                        </a:defRPr>
                      </a:lvl1pPr>
                      <a:lvl2pPr marL="742950" indent="-285750" eaLnBrk="0" hangingPunct="0">
                        <a:spcBef>
                          <a:spcPct val="20000"/>
                        </a:spcBef>
                        <a:buFont typeface="Arial" pitchFamily="34" charset="0"/>
                        <a:defRPr sz="2400">
                          <a:solidFill>
                            <a:schemeClr val="tx1"/>
                          </a:solidFill>
                          <a:latin typeface="Calibri" pitchFamily="34" charset="0"/>
                        </a:defRPr>
                      </a:lvl2pPr>
                      <a:lvl3pPr marL="1143000" indent="-228600" eaLnBrk="0" hangingPunct="0">
                        <a:spcBef>
                          <a:spcPct val="20000"/>
                        </a:spcBef>
                        <a:buFont typeface="Arial" pitchFamily="34" charset="0"/>
                        <a:defRPr sz="2000">
                          <a:solidFill>
                            <a:schemeClr val="tx1"/>
                          </a:solidFill>
                          <a:latin typeface="Calibri" pitchFamily="34" charset="0"/>
                        </a:defRPr>
                      </a:lvl3pPr>
                      <a:lvl4pPr marL="1600200" indent="-228600" eaLnBrk="0" hangingPunct="0">
                        <a:spcBef>
                          <a:spcPct val="20000"/>
                        </a:spcBef>
                        <a:buFont typeface="Arial" pitchFamily="34" charset="0"/>
                        <a:defRPr>
                          <a:solidFill>
                            <a:schemeClr val="tx1"/>
                          </a:solidFill>
                          <a:latin typeface="Calibri" pitchFamily="34" charset="0"/>
                        </a:defRPr>
                      </a:lvl4pPr>
                      <a:lvl5pPr marL="2057400" indent="-228600" eaLnBrk="0" hangingPunct="0">
                        <a:spcBef>
                          <a:spcPct val="20000"/>
                        </a:spcBef>
                        <a:buFont typeface="Arial" pitchFamily="34" charset="0"/>
                        <a:defRPr>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000000"/>
                        </a:solidFill>
                        <a:effectLst/>
                        <a:latin typeface="+mn-lt"/>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pitchFamily="34" charset="0"/>
                        <a:defRPr sz="2800">
                          <a:solidFill>
                            <a:schemeClr val="tx1"/>
                          </a:solidFill>
                          <a:latin typeface="Calibri" pitchFamily="34" charset="0"/>
                        </a:defRPr>
                      </a:lvl1pPr>
                      <a:lvl2pPr marL="742950" indent="-285750" eaLnBrk="0" hangingPunct="0">
                        <a:spcBef>
                          <a:spcPct val="20000"/>
                        </a:spcBef>
                        <a:buFont typeface="Arial" pitchFamily="34" charset="0"/>
                        <a:defRPr sz="2400">
                          <a:solidFill>
                            <a:schemeClr val="tx1"/>
                          </a:solidFill>
                          <a:latin typeface="Calibri" pitchFamily="34" charset="0"/>
                        </a:defRPr>
                      </a:lvl2pPr>
                      <a:lvl3pPr marL="1143000" indent="-228600" eaLnBrk="0" hangingPunct="0">
                        <a:spcBef>
                          <a:spcPct val="20000"/>
                        </a:spcBef>
                        <a:buFont typeface="Arial" pitchFamily="34" charset="0"/>
                        <a:defRPr sz="2000">
                          <a:solidFill>
                            <a:schemeClr val="tx1"/>
                          </a:solidFill>
                          <a:latin typeface="Calibri" pitchFamily="34" charset="0"/>
                        </a:defRPr>
                      </a:lvl3pPr>
                      <a:lvl4pPr marL="1600200" indent="-228600" eaLnBrk="0" hangingPunct="0">
                        <a:spcBef>
                          <a:spcPct val="20000"/>
                        </a:spcBef>
                        <a:buFont typeface="Arial" pitchFamily="34" charset="0"/>
                        <a:defRPr>
                          <a:solidFill>
                            <a:schemeClr val="tx1"/>
                          </a:solidFill>
                          <a:latin typeface="Calibri" pitchFamily="34" charset="0"/>
                        </a:defRPr>
                      </a:lvl4pPr>
                      <a:lvl5pPr marL="2057400" indent="-228600" eaLnBrk="0" hangingPunct="0">
                        <a:spcBef>
                          <a:spcPct val="20000"/>
                        </a:spcBef>
                        <a:buFont typeface="Arial" pitchFamily="34" charset="0"/>
                        <a:defRPr>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000000"/>
                        </a:solidFill>
                        <a:effectLst/>
                        <a:latin typeface="+mn-lt"/>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477837">
                <a:tc>
                  <a:txBody>
                    <a:bodyPr/>
                    <a:lstStyle>
                      <a:lvl1pPr eaLnBrk="0" hangingPunct="0">
                        <a:spcBef>
                          <a:spcPct val="20000"/>
                        </a:spcBef>
                        <a:buFont typeface="Arial" pitchFamily="34" charset="0"/>
                        <a:defRPr sz="2800">
                          <a:solidFill>
                            <a:schemeClr val="tx1"/>
                          </a:solidFill>
                          <a:latin typeface="Calibri" pitchFamily="34" charset="0"/>
                        </a:defRPr>
                      </a:lvl1pPr>
                      <a:lvl2pPr marL="742950" indent="-285750" eaLnBrk="0" hangingPunct="0">
                        <a:spcBef>
                          <a:spcPct val="20000"/>
                        </a:spcBef>
                        <a:buFont typeface="Arial" pitchFamily="34" charset="0"/>
                        <a:defRPr sz="2400">
                          <a:solidFill>
                            <a:schemeClr val="tx1"/>
                          </a:solidFill>
                          <a:latin typeface="Calibri" pitchFamily="34" charset="0"/>
                        </a:defRPr>
                      </a:lvl2pPr>
                      <a:lvl3pPr marL="1143000" indent="-228600" eaLnBrk="0" hangingPunct="0">
                        <a:spcBef>
                          <a:spcPct val="20000"/>
                        </a:spcBef>
                        <a:buFont typeface="Arial" pitchFamily="34" charset="0"/>
                        <a:defRPr sz="2000">
                          <a:solidFill>
                            <a:schemeClr val="tx1"/>
                          </a:solidFill>
                          <a:latin typeface="Calibri" pitchFamily="34" charset="0"/>
                        </a:defRPr>
                      </a:lvl3pPr>
                      <a:lvl4pPr marL="1600200" indent="-228600" eaLnBrk="0" hangingPunct="0">
                        <a:spcBef>
                          <a:spcPct val="20000"/>
                        </a:spcBef>
                        <a:buFont typeface="Arial" pitchFamily="34" charset="0"/>
                        <a:defRPr>
                          <a:solidFill>
                            <a:schemeClr val="tx1"/>
                          </a:solidFill>
                          <a:latin typeface="Calibri" pitchFamily="34" charset="0"/>
                        </a:defRPr>
                      </a:lvl4pPr>
                      <a:lvl5pPr marL="2057400" indent="-228600" eaLnBrk="0" hangingPunct="0">
                        <a:spcBef>
                          <a:spcPct val="20000"/>
                        </a:spcBef>
                        <a:buFont typeface="Arial" pitchFamily="34" charset="0"/>
                        <a:defRPr>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000000"/>
                        </a:solidFill>
                        <a:effectLst/>
                        <a:latin typeface="+mn-lt"/>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pitchFamily="34" charset="0"/>
                        <a:defRPr sz="2800">
                          <a:solidFill>
                            <a:schemeClr val="tx1"/>
                          </a:solidFill>
                          <a:latin typeface="Calibri" pitchFamily="34" charset="0"/>
                        </a:defRPr>
                      </a:lvl1pPr>
                      <a:lvl2pPr marL="742950" indent="-285750" eaLnBrk="0" hangingPunct="0">
                        <a:spcBef>
                          <a:spcPct val="20000"/>
                        </a:spcBef>
                        <a:buFont typeface="Arial" pitchFamily="34" charset="0"/>
                        <a:defRPr sz="2400">
                          <a:solidFill>
                            <a:schemeClr val="tx1"/>
                          </a:solidFill>
                          <a:latin typeface="Calibri" pitchFamily="34" charset="0"/>
                        </a:defRPr>
                      </a:lvl2pPr>
                      <a:lvl3pPr marL="1143000" indent="-228600" eaLnBrk="0" hangingPunct="0">
                        <a:spcBef>
                          <a:spcPct val="20000"/>
                        </a:spcBef>
                        <a:buFont typeface="Arial" pitchFamily="34" charset="0"/>
                        <a:defRPr sz="2000">
                          <a:solidFill>
                            <a:schemeClr val="tx1"/>
                          </a:solidFill>
                          <a:latin typeface="Calibri" pitchFamily="34" charset="0"/>
                        </a:defRPr>
                      </a:lvl3pPr>
                      <a:lvl4pPr marL="1600200" indent="-228600" eaLnBrk="0" hangingPunct="0">
                        <a:spcBef>
                          <a:spcPct val="20000"/>
                        </a:spcBef>
                        <a:buFont typeface="Arial" pitchFamily="34" charset="0"/>
                        <a:defRPr>
                          <a:solidFill>
                            <a:schemeClr val="tx1"/>
                          </a:solidFill>
                          <a:latin typeface="Calibri" pitchFamily="34" charset="0"/>
                        </a:defRPr>
                      </a:lvl4pPr>
                      <a:lvl5pPr marL="2057400" indent="-228600" eaLnBrk="0" hangingPunct="0">
                        <a:spcBef>
                          <a:spcPct val="20000"/>
                        </a:spcBef>
                        <a:buFont typeface="Arial" pitchFamily="34" charset="0"/>
                        <a:defRPr>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000000"/>
                        </a:solidFill>
                        <a:effectLst/>
                        <a:latin typeface="+mn-lt"/>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477837">
                <a:tc>
                  <a:txBody>
                    <a:bodyPr/>
                    <a:lstStyle>
                      <a:lvl1pPr eaLnBrk="0" hangingPunct="0">
                        <a:spcBef>
                          <a:spcPct val="20000"/>
                        </a:spcBef>
                        <a:buFont typeface="Arial" pitchFamily="34" charset="0"/>
                        <a:defRPr sz="2800">
                          <a:solidFill>
                            <a:schemeClr val="tx1"/>
                          </a:solidFill>
                          <a:latin typeface="Calibri" pitchFamily="34" charset="0"/>
                        </a:defRPr>
                      </a:lvl1pPr>
                      <a:lvl2pPr marL="742950" indent="-285750" eaLnBrk="0" hangingPunct="0">
                        <a:spcBef>
                          <a:spcPct val="20000"/>
                        </a:spcBef>
                        <a:buFont typeface="Arial" pitchFamily="34" charset="0"/>
                        <a:defRPr sz="2400">
                          <a:solidFill>
                            <a:schemeClr val="tx1"/>
                          </a:solidFill>
                          <a:latin typeface="Calibri" pitchFamily="34" charset="0"/>
                        </a:defRPr>
                      </a:lvl2pPr>
                      <a:lvl3pPr marL="1143000" indent="-228600" eaLnBrk="0" hangingPunct="0">
                        <a:spcBef>
                          <a:spcPct val="20000"/>
                        </a:spcBef>
                        <a:buFont typeface="Arial" pitchFamily="34" charset="0"/>
                        <a:defRPr sz="2000">
                          <a:solidFill>
                            <a:schemeClr val="tx1"/>
                          </a:solidFill>
                          <a:latin typeface="Calibri" pitchFamily="34" charset="0"/>
                        </a:defRPr>
                      </a:lvl3pPr>
                      <a:lvl4pPr marL="1600200" indent="-228600" eaLnBrk="0" hangingPunct="0">
                        <a:spcBef>
                          <a:spcPct val="20000"/>
                        </a:spcBef>
                        <a:buFont typeface="Arial" pitchFamily="34" charset="0"/>
                        <a:defRPr>
                          <a:solidFill>
                            <a:schemeClr val="tx1"/>
                          </a:solidFill>
                          <a:latin typeface="Calibri" pitchFamily="34" charset="0"/>
                        </a:defRPr>
                      </a:lvl4pPr>
                      <a:lvl5pPr marL="2057400" indent="-228600" eaLnBrk="0" hangingPunct="0">
                        <a:spcBef>
                          <a:spcPct val="20000"/>
                        </a:spcBef>
                        <a:buFont typeface="Arial" pitchFamily="34" charset="0"/>
                        <a:defRPr>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000000"/>
                        </a:solidFill>
                        <a:effectLst/>
                        <a:latin typeface="+mn-lt"/>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pitchFamily="34" charset="0"/>
                        <a:defRPr sz="2800">
                          <a:solidFill>
                            <a:schemeClr val="tx1"/>
                          </a:solidFill>
                          <a:latin typeface="Calibri" pitchFamily="34" charset="0"/>
                        </a:defRPr>
                      </a:lvl1pPr>
                      <a:lvl2pPr marL="742950" indent="-285750" eaLnBrk="0" hangingPunct="0">
                        <a:spcBef>
                          <a:spcPct val="20000"/>
                        </a:spcBef>
                        <a:buFont typeface="Arial" pitchFamily="34" charset="0"/>
                        <a:defRPr sz="2400">
                          <a:solidFill>
                            <a:schemeClr val="tx1"/>
                          </a:solidFill>
                          <a:latin typeface="Calibri" pitchFamily="34" charset="0"/>
                        </a:defRPr>
                      </a:lvl2pPr>
                      <a:lvl3pPr marL="1143000" indent="-228600" eaLnBrk="0" hangingPunct="0">
                        <a:spcBef>
                          <a:spcPct val="20000"/>
                        </a:spcBef>
                        <a:buFont typeface="Arial" pitchFamily="34" charset="0"/>
                        <a:defRPr sz="2000">
                          <a:solidFill>
                            <a:schemeClr val="tx1"/>
                          </a:solidFill>
                          <a:latin typeface="Calibri" pitchFamily="34" charset="0"/>
                        </a:defRPr>
                      </a:lvl3pPr>
                      <a:lvl4pPr marL="1600200" indent="-228600" eaLnBrk="0" hangingPunct="0">
                        <a:spcBef>
                          <a:spcPct val="20000"/>
                        </a:spcBef>
                        <a:buFont typeface="Arial" pitchFamily="34" charset="0"/>
                        <a:defRPr>
                          <a:solidFill>
                            <a:schemeClr val="tx1"/>
                          </a:solidFill>
                          <a:latin typeface="Calibri" pitchFamily="34" charset="0"/>
                        </a:defRPr>
                      </a:lvl4pPr>
                      <a:lvl5pPr marL="2057400" indent="-228600" eaLnBrk="0" hangingPunct="0">
                        <a:spcBef>
                          <a:spcPct val="20000"/>
                        </a:spcBef>
                        <a:buFont typeface="Arial" pitchFamily="34" charset="0"/>
                        <a:defRPr>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000000"/>
                        </a:solidFill>
                        <a:effectLst/>
                        <a:latin typeface="+mn-lt"/>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bl>
          </a:graphicData>
        </a:graphic>
      </p:graphicFrame>
      <p:sp>
        <p:nvSpPr>
          <p:cNvPr id="18473" name="Rectangle 8"/>
          <p:cNvSpPr>
            <a:spLocks noChangeArrowheads="1"/>
          </p:cNvSpPr>
          <p:nvPr/>
        </p:nvSpPr>
        <p:spPr bwMode="auto">
          <a:xfrm>
            <a:off x="990600" y="3373438"/>
            <a:ext cx="846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400" b="1">
                <a:solidFill>
                  <a:srgbClr val="000000"/>
                </a:solidFill>
              </a:rPr>
              <a:t>15°</a:t>
            </a:r>
          </a:p>
        </p:txBody>
      </p:sp>
      <p:sp>
        <p:nvSpPr>
          <p:cNvPr id="18474" name="Rectangle 8"/>
          <p:cNvSpPr>
            <a:spLocks noChangeArrowheads="1"/>
          </p:cNvSpPr>
          <p:nvPr/>
        </p:nvSpPr>
        <p:spPr bwMode="auto">
          <a:xfrm>
            <a:off x="990600" y="3856038"/>
            <a:ext cx="846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400" b="1">
                <a:solidFill>
                  <a:srgbClr val="000000"/>
                </a:solidFill>
              </a:rPr>
              <a:t>  1°</a:t>
            </a:r>
          </a:p>
        </p:txBody>
      </p:sp>
      <p:sp>
        <p:nvSpPr>
          <p:cNvPr id="18475" name="Rectangle 8"/>
          <p:cNvSpPr>
            <a:spLocks noChangeArrowheads="1"/>
          </p:cNvSpPr>
          <p:nvPr/>
        </p:nvSpPr>
        <p:spPr bwMode="auto">
          <a:xfrm>
            <a:off x="990600" y="4338638"/>
            <a:ext cx="846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400" b="1">
                <a:solidFill>
                  <a:srgbClr val="000000"/>
                </a:solidFill>
              </a:rPr>
              <a:t>  1’</a:t>
            </a:r>
          </a:p>
        </p:txBody>
      </p:sp>
      <p:sp>
        <p:nvSpPr>
          <p:cNvPr id="18476" name="Rectangle 8"/>
          <p:cNvSpPr>
            <a:spLocks noChangeArrowheads="1"/>
          </p:cNvSpPr>
          <p:nvPr/>
        </p:nvSpPr>
        <p:spPr bwMode="auto">
          <a:xfrm>
            <a:off x="3124200" y="3363913"/>
            <a:ext cx="17526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400" b="1">
                <a:solidFill>
                  <a:srgbClr val="000000"/>
                </a:solidFill>
              </a:rPr>
              <a:t>1 hr (60min)</a:t>
            </a:r>
          </a:p>
        </p:txBody>
      </p:sp>
      <p:sp>
        <p:nvSpPr>
          <p:cNvPr id="18477" name="Rectangle 8"/>
          <p:cNvSpPr>
            <a:spLocks noChangeArrowheads="1"/>
          </p:cNvSpPr>
          <p:nvPr/>
        </p:nvSpPr>
        <p:spPr bwMode="auto">
          <a:xfrm>
            <a:off x="3124200" y="3846513"/>
            <a:ext cx="3048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400" b="1">
                <a:solidFill>
                  <a:srgbClr val="000000"/>
                </a:solidFill>
              </a:rPr>
              <a:t>4</a:t>
            </a:r>
          </a:p>
        </p:txBody>
      </p:sp>
      <p:sp>
        <p:nvSpPr>
          <p:cNvPr id="18478" name="Rectangle 8"/>
          <p:cNvSpPr>
            <a:spLocks noChangeArrowheads="1"/>
          </p:cNvSpPr>
          <p:nvPr/>
        </p:nvSpPr>
        <p:spPr bwMode="auto">
          <a:xfrm>
            <a:off x="3116263" y="4313238"/>
            <a:ext cx="838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400" b="1">
                <a:solidFill>
                  <a:srgbClr val="000000"/>
                </a:solidFill>
              </a:rPr>
              <a:t>4 sec</a:t>
            </a:r>
          </a:p>
        </p:txBody>
      </p:sp>
      <p:sp>
        <p:nvSpPr>
          <p:cNvPr id="18479" name="Rectangle 8"/>
          <p:cNvSpPr>
            <a:spLocks noChangeArrowheads="1"/>
          </p:cNvSpPr>
          <p:nvPr/>
        </p:nvSpPr>
        <p:spPr bwMode="auto">
          <a:xfrm>
            <a:off x="1414463" y="3860800"/>
            <a:ext cx="1328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400" b="1">
                <a:solidFill>
                  <a:srgbClr val="000000"/>
                </a:solidFill>
              </a:rPr>
              <a:t>  (60’)</a:t>
            </a:r>
          </a:p>
        </p:txBody>
      </p:sp>
      <p:sp>
        <p:nvSpPr>
          <p:cNvPr id="18480" name="Rectangle 8"/>
          <p:cNvSpPr>
            <a:spLocks noChangeArrowheads="1"/>
          </p:cNvSpPr>
          <p:nvPr/>
        </p:nvSpPr>
        <p:spPr bwMode="auto">
          <a:xfrm>
            <a:off x="3302000" y="3843338"/>
            <a:ext cx="9144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2400" b="1">
                <a:solidFill>
                  <a:srgbClr val="000000"/>
                </a:solidFill>
              </a:rPr>
              <a:t>min</a:t>
            </a:r>
          </a:p>
        </p:txBody>
      </p:sp>
      <p:pic>
        <p:nvPicPr>
          <p:cNvPr id="34864" name="Picture 2"/>
          <p:cNvPicPr>
            <a:picLocks noChangeAspect="1" noChangeArrowheads="1"/>
          </p:cNvPicPr>
          <p:nvPr/>
        </p:nvPicPr>
        <p:blipFill>
          <a:blip r:embed="rId3">
            <a:extLst>
              <a:ext uri="{28A0092B-C50C-407E-A947-70E740481C1C}">
                <a14:useLocalDpi xmlns:a14="http://schemas.microsoft.com/office/drawing/2010/main" val="0"/>
              </a:ext>
            </a:extLst>
          </a:blip>
          <a:srcRect l="37630" t="21089" r="18428" b="18793"/>
          <a:stretch>
            <a:fillRect/>
          </a:stretch>
        </p:blipFill>
        <p:spPr bwMode="auto">
          <a:xfrm>
            <a:off x="5715000" y="4572000"/>
            <a:ext cx="273367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Oval 59"/>
          <p:cNvSpPr>
            <a:spLocks noChangeAspect="1"/>
          </p:cNvSpPr>
          <p:nvPr/>
        </p:nvSpPr>
        <p:spPr bwMode="auto">
          <a:xfrm>
            <a:off x="6159500" y="6354763"/>
            <a:ext cx="69850" cy="68262"/>
          </a:xfrm>
          <a:prstGeom prst="ellipse">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endParaRPr>
          </a:p>
        </p:txBody>
      </p:sp>
      <p:sp>
        <p:nvSpPr>
          <p:cNvPr id="61" name="Oval 60"/>
          <p:cNvSpPr>
            <a:spLocks noChangeAspect="1"/>
          </p:cNvSpPr>
          <p:nvPr/>
        </p:nvSpPr>
        <p:spPr bwMode="auto">
          <a:xfrm>
            <a:off x="7937500" y="4845050"/>
            <a:ext cx="71438" cy="66675"/>
          </a:xfrm>
          <a:prstGeom prst="ellipse">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ja-JP">
              <a:solidFill>
                <a:srgbClr val="FFFFFF"/>
              </a:solidFill>
            </a:endParaRPr>
          </a:p>
        </p:txBody>
      </p:sp>
      <p:sp>
        <p:nvSpPr>
          <p:cNvPr id="34867" name="TextBox 49"/>
          <p:cNvSpPr txBox="1">
            <a:spLocks noChangeArrowheads="1"/>
          </p:cNvSpPr>
          <p:nvPr/>
        </p:nvSpPr>
        <p:spPr bwMode="auto">
          <a:xfrm>
            <a:off x="6210300" y="6248400"/>
            <a:ext cx="1257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1200" b="1" i="1">
                <a:solidFill>
                  <a:srgbClr val="FFFFFF"/>
                </a:solidFill>
                <a:latin typeface="Arial" panose="020B0604020202020204" pitchFamily="34" charset="0"/>
              </a:rPr>
              <a:t>Annapolis</a:t>
            </a:r>
          </a:p>
        </p:txBody>
      </p:sp>
      <p:cxnSp>
        <p:nvCxnSpPr>
          <p:cNvPr id="63" name="Straight Connector 62"/>
          <p:cNvCxnSpPr/>
          <p:nvPr/>
        </p:nvCxnSpPr>
        <p:spPr bwMode="auto">
          <a:xfrm>
            <a:off x="6191250" y="4581525"/>
            <a:ext cx="0" cy="21907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auto">
          <a:xfrm>
            <a:off x="7977188" y="4581525"/>
            <a:ext cx="0" cy="21907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4870" name="TextBox 53"/>
          <p:cNvSpPr txBox="1">
            <a:spLocks noChangeArrowheads="1"/>
          </p:cNvSpPr>
          <p:nvPr/>
        </p:nvSpPr>
        <p:spPr bwMode="auto">
          <a:xfrm>
            <a:off x="7326313" y="4645025"/>
            <a:ext cx="714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1200" b="1" i="1">
                <a:solidFill>
                  <a:srgbClr val="FFFFFF"/>
                </a:solidFill>
                <a:latin typeface="Arial" panose="020B0604020202020204" pitchFamily="34" charset="0"/>
              </a:rPr>
              <a:t>Boston</a:t>
            </a:r>
          </a:p>
        </p:txBody>
      </p:sp>
      <p:cxnSp>
        <p:nvCxnSpPr>
          <p:cNvPr id="66" name="Straight Arrow Connector 65"/>
          <p:cNvCxnSpPr/>
          <p:nvPr/>
        </p:nvCxnSpPr>
        <p:spPr bwMode="auto">
          <a:xfrm>
            <a:off x="6191250" y="5397500"/>
            <a:ext cx="1789113" cy="0"/>
          </a:xfrm>
          <a:prstGeom prst="straightConnector1">
            <a:avLst/>
          </a:prstGeom>
          <a:ln w="28575">
            <a:solidFill>
              <a:srgbClr val="FFFF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491" name="TextBox 66"/>
          <p:cNvSpPr txBox="1">
            <a:spLocks noChangeArrowheads="1"/>
          </p:cNvSpPr>
          <p:nvPr/>
        </p:nvSpPr>
        <p:spPr bwMode="auto">
          <a:xfrm>
            <a:off x="6311900" y="5102225"/>
            <a:ext cx="1676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ja-JP" sz="1400" b="1" i="1">
                <a:solidFill>
                  <a:srgbClr val="FFFF00"/>
                </a:solidFill>
                <a:latin typeface="Arial" panose="020B0604020202020204" pitchFamily="34" charset="0"/>
              </a:rPr>
              <a:t>21 min 32 sec</a:t>
            </a:r>
          </a:p>
        </p:txBody>
      </p:sp>
      <p:sp>
        <p:nvSpPr>
          <p:cNvPr id="49" name="5-Point Star 16"/>
          <p:cNvSpPr>
            <a:spLocks noChangeAspect="1"/>
          </p:cNvSpPr>
          <p:nvPr/>
        </p:nvSpPr>
        <p:spPr>
          <a:xfrm>
            <a:off x="3867150" y="609600"/>
            <a:ext cx="146050" cy="144463"/>
          </a:xfrm>
          <a:prstGeom prst="star5">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nvGrpSpPr>
          <p:cNvPr id="30" name="グループ化 29"/>
          <p:cNvGrpSpPr>
            <a:grpSpLocks/>
          </p:cNvGrpSpPr>
          <p:nvPr/>
        </p:nvGrpSpPr>
        <p:grpSpPr bwMode="auto">
          <a:xfrm>
            <a:off x="5272088" y="3168650"/>
            <a:ext cx="1914525" cy="1479550"/>
            <a:chOff x="-1458819" y="3066704"/>
            <a:chExt cx="1916019" cy="1034056"/>
          </a:xfrm>
        </p:grpSpPr>
        <p:sp>
          <p:nvSpPr>
            <p:cNvPr id="2" name="角丸四角形吹き出し 1"/>
            <p:cNvSpPr/>
            <p:nvPr/>
          </p:nvSpPr>
          <p:spPr>
            <a:xfrm>
              <a:off x="-1458819" y="3066704"/>
              <a:ext cx="1916019" cy="904245"/>
            </a:xfrm>
            <a:prstGeom prst="wedgeRoundRectCallout">
              <a:avLst>
                <a:gd name="adj1" fmla="val -5807"/>
                <a:gd name="adj2" fmla="val -82391"/>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sp>
          <p:nvSpPr>
            <p:cNvPr id="34876" name="テキスト ボックス 3"/>
            <p:cNvSpPr txBox="1">
              <a:spLocks noChangeArrowheads="1"/>
            </p:cNvSpPr>
            <p:nvPr/>
          </p:nvSpPr>
          <p:spPr bwMode="auto">
            <a:xfrm>
              <a:off x="-1396159" y="3177430"/>
              <a:ext cx="16764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ja-JP" sz="1800" i="1">
                  <a:solidFill>
                    <a:srgbClr val="000000"/>
                  </a:solidFill>
                  <a:latin typeface="Arial" panose="020B0604020202020204" pitchFamily="34" charset="0"/>
                </a:rPr>
                <a:t>    076°28’W</a:t>
              </a:r>
            </a:p>
            <a:p>
              <a:pPr>
                <a:spcBef>
                  <a:spcPct val="0"/>
                </a:spcBef>
                <a:buFontTx/>
                <a:buNone/>
              </a:pPr>
              <a:r>
                <a:rPr lang="en-US" altLang="ja-JP" sz="1800" i="1">
                  <a:solidFill>
                    <a:srgbClr val="000000"/>
                  </a:solidFill>
                  <a:latin typeface="Arial" panose="020B0604020202020204" pitchFamily="34" charset="0"/>
                </a:rPr>
                <a:t>-)  071°05’W</a:t>
              </a:r>
            </a:p>
            <a:p>
              <a:pPr>
                <a:spcBef>
                  <a:spcPct val="0"/>
                </a:spcBef>
                <a:buFontTx/>
                <a:buNone/>
              </a:pPr>
              <a:r>
                <a:rPr kumimoji="1" lang="en-US" altLang="ja-JP" sz="1800" i="1">
                  <a:solidFill>
                    <a:srgbClr val="000000"/>
                  </a:solidFill>
                  <a:latin typeface="Arial" panose="020B0604020202020204" pitchFamily="34" charset="0"/>
                </a:rPr>
                <a:t>    </a:t>
              </a:r>
              <a:r>
                <a:rPr lang="en-US" altLang="ja-JP" sz="1800" i="1">
                  <a:solidFill>
                    <a:srgbClr val="000000"/>
                  </a:solidFill>
                  <a:latin typeface="Arial" panose="020B0604020202020204" pitchFamily="34" charset="0"/>
                </a:rPr>
                <a:t>    </a:t>
              </a:r>
              <a:r>
                <a:rPr lang="en-US" altLang="ja-JP" sz="1800" b="1" i="1">
                  <a:solidFill>
                    <a:srgbClr val="000000"/>
                  </a:solidFill>
                  <a:latin typeface="Arial" panose="020B0604020202020204" pitchFamily="34" charset="0"/>
                </a:rPr>
                <a:t>5°23’W</a:t>
              </a:r>
              <a:r>
                <a:rPr kumimoji="1" lang="en-US" altLang="ja-JP" sz="1800" b="1" i="1">
                  <a:solidFill>
                    <a:srgbClr val="000000"/>
                  </a:solidFill>
                  <a:latin typeface="Arial" panose="020B0604020202020204" pitchFamily="34" charset="0"/>
                </a:rPr>
                <a:t> </a:t>
              </a:r>
              <a:r>
                <a:rPr kumimoji="1" lang="en-US" altLang="ja-JP" sz="1800" i="1">
                  <a:solidFill>
                    <a:srgbClr val="000000"/>
                  </a:solidFill>
                  <a:latin typeface="Arial" panose="020B0604020202020204" pitchFamily="34" charset="0"/>
                </a:rPr>
                <a:t>   </a:t>
              </a:r>
              <a:endParaRPr kumimoji="1" lang="ja-JP" altLang="en-US" sz="1800">
                <a:latin typeface="Arial" panose="020B0604020202020204" pitchFamily="34" charset="0"/>
              </a:endParaRPr>
            </a:p>
          </p:txBody>
        </p:sp>
        <p:cxnSp>
          <p:nvCxnSpPr>
            <p:cNvPr id="12" name="直線コネクタ 11"/>
            <p:cNvCxnSpPr/>
            <p:nvPr/>
          </p:nvCxnSpPr>
          <p:spPr>
            <a:xfrm flipV="1">
              <a:off x="-1346019" y="3580404"/>
              <a:ext cx="160144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4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4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4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4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47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48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8437"/>
                                        </p:tgtEl>
                                        <p:attrNameLst>
                                          <p:attrName>style.visibility</p:attrName>
                                        </p:attrNameLst>
                                      </p:cBhvr>
                                      <p:to>
                                        <p:strVal val="visible"/>
                                      </p:to>
                                    </p:set>
                                    <p:animEffect transition="in" filter="wipe(down)">
                                      <p:cBhvr>
                                        <p:cTn id="27" dur="500"/>
                                        <p:tgtEl>
                                          <p:spTgt spid="1843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up)">
                                      <p:cBhvr>
                                        <p:cTn id="37" dur="500"/>
                                        <p:tgtEl>
                                          <p:spTgt spid="3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xit" presetSubtype="0" fill="hold" nodeType="clickEffect">
                                  <p:stCondLst>
                                    <p:cond delay="0"/>
                                  </p:stCondLst>
                                  <p:childTnLst>
                                    <p:set>
                                      <p:cBhvr>
                                        <p:cTn id="41" dur="1" fill="hold">
                                          <p:stCondLst>
                                            <p:cond delay="0"/>
                                          </p:stCondLst>
                                        </p:cTn>
                                        <p:tgtEl>
                                          <p:spTgt spid="30"/>
                                        </p:tgtEl>
                                        <p:attrNameLst>
                                          <p:attrName>style.visibility</p:attrName>
                                        </p:attrNameLst>
                                      </p:cBhvr>
                                      <p:to>
                                        <p:strVal val="hidden"/>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5" presetClass="entr" presetSubtype="5"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checkerboard(down)">
                                      <p:cBhvr>
                                        <p:cTn id="46" dur="500"/>
                                        <p:tgtEl>
                                          <p:spTgt spid="16"/>
                                        </p:tgtEl>
                                      </p:cBhvr>
                                    </p:animEffect>
                                  </p:childTnLst>
                                </p:cTn>
                              </p:par>
                            </p:childTnLst>
                          </p:cTn>
                        </p:par>
                        <p:par>
                          <p:cTn id="47" fill="hold" nodeType="afterGroup">
                            <p:stCondLst>
                              <p:cond delay="500"/>
                            </p:stCondLst>
                            <p:childTnLst>
                              <p:par>
                                <p:cTn id="48" presetID="9"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dissolve">
                                      <p:cBhvr>
                                        <p:cTn id="50" dur="500"/>
                                        <p:tgtEl>
                                          <p:spTgt spid="1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5" presetClass="entr" presetSubtype="5"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heckerboard(down)">
                                      <p:cBhvr>
                                        <p:cTn id="55" dur="500"/>
                                        <p:tgtEl>
                                          <p:spTgt spid="20"/>
                                        </p:tgtEl>
                                      </p:cBhvr>
                                    </p:animEffect>
                                  </p:childTnLst>
                                </p:cTn>
                              </p:par>
                            </p:childTnLst>
                          </p:cTn>
                        </p:par>
                        <p:par>
                          <p:cTn id="56" fill="hold" nodeType="afterGroup">
                            <p:stCondLst>
                              <p:cond delay="500"/>
                            </p:stCondLst>
                            <p:childTnLst>
                              <p:par>
                                <p:cTn id="57" presetID="9" presetClass="entr" presetSubtype="0"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dissolve">
                                      <p:cBhvr>
                                        <p:cTn id="59" dur="500"/>
                                        <p:tgtEl>
                                          <p:spTgt spid="1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wipe(left)">
                                      <p:cBhvr>
                                        <p:cTn id="64" dur="500"/>
                                        <p:tgtEl>
                                          <p:spTgt spid="23"/>
                                        </p:tgtEl>
                                      </p:cBhvr>
                                    </p:animEffect>
                                  </p:childTnLst>
                                </p:cTn>
                              </p:par>
                            </p:childTnLst>
                          </p:cTn>
                        </p:par>
                        <p:par>
                          <p:cTn id="65" fill="hold" nodeType="afterGroup">
                            <p:stCondLst>
                              <p:cond delay="500"/>
                            </p:stCondLst>
                            <p:childTnLst>
                              <p:par>
                                <p:cTn id="66" presetID="9" presetClass="entr" presetSubtype="0" fill="hold" grpId="0" nodeType="after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dissolve">
                                      <p:cBhvr>
                                        <p:cTn id="68" dur="500"/>
                                        <p:tgtEl>
                                          <p:spTgt spid="21"/>
                                        </p:tgtEl>
                                      </p:cBhvr>
                                    </p:animEffect>
                                  </p:childTnLst>
                                </p:cTn>
                              </p:par>
                            </p:childTnLst>
                          </p:cTn>
                        </p:par>
                        <p:par>
                          <p:cTn id="69" fill="hold" nodeType="afterGroup">
                            <p:stCondLst>
                              <p:cond delay="1000"/>
                            </p:stCondLst>
                            <p:childTnLst>
                              <p:par>
                                <p:cTn id="70" presetID="9" presetClass="entr" presetSubtype="0"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dissolve">
                                      <p:cBhvr>
                                        <p:cTn id="72" dur="500"/>
                                        <p:tgtEl>
                                          <p:spTgt spid="22"/>
                                        </p:tgtEl>
                                      </p:cBhvr>
                                    </p:animEffect>
                                  </p:childTnLst>
                                </p:cTn>
                              </p:par>
                              <p:par>
                                <p:cTn id="73" presetID="22" presetClass="entr" presetSubtype="4" fill="hold"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wipe(down)">
                                      <p:cBhvr>
                                        <p:cTn id="75" dur="500"/>
                                        <p:tgtEl>
                                          <p:spTgt spid="64"/>
                                        </p:tgtEl>
                                      </p:cBhvr>
                                    </p:animEffect>
                                  </p:childTnLst>
                                </p:cTn>
                              </p:par>
                              <p:par>
                                <p:cTn id="76" presetID="22" presetClass="entr" presetSubtype="4" fill="hold" nodeType="withEffect">
                                  <p:stCondLst>
                                    <p:cond delay="0"/>
                                  </p:stCondLst>
                                  <p:childTnLst>
                                    <p:set>
                                      <p:cBhvr>
                                        <p:cTn id="77" dur="1" fill="hold">
                                          <p:stCondLst>
                                            <p:cond delay="0"/>
                                          </p:stCondLst>
                                        </p:cTn>
                                        <p:tgtEl>
                                          <p:spTgt spid="63"/>
                                        </p:tgtEl>
                                        <p:attrNameLst>
                                          <p:attrName>style.visibility</p:attrName>
                                        </p:attrNameLst>
                                      </p:cBhvr>
                                      <p:to>
                                        <p:strVal val="visible"/>
                                      </p:to>
                                    </p:set>
                                    <p:animEffect transition="in" filter="wipe(down)">
                                      <p:cBhvr>
                                        <p:cTn id="78" dur="500"/>
                                        <p:tgtEl>
                                          <p:spTgt spid="63"/>
                                        </p:tgtEl>
                                      </p:cBhvr>
                                    </p:animEffect>
                                  </p:childTnLst>
                                </p:cTn>
                              </p:par>
                            </p:childTnLst>
                          </p:cTn>
                        </p:par>
                        <p:par>
                          <p:cTn id="79" fill="hold" nodeType="afterGroup">
                            <p:stCondLst>
                              <p:cond delay="1500"/>
                            </p:stCondLst>
                            <p:childTnLst>
                              <p:par>
                                <p:cTn id="80" presetID="22" presetClass="entr" presetSubtype="2" fill="hold" nodeType="after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wipe(right)">
                                      <p:cBhvr>
                                        <p:cTn id="82" dur="500"/>
                                        <p:tgtEl>
                                          <p:spTgt spid="66"/>
                                        </p:tgtEl>
                                      </p:cBhvr>
                                    </p:animEffect>
                                  </p:childTnLst>
                                </p:cTn>
                              </p:par>
                            </p:childTnLst>
                          </p:cTn>
                        </p:par>
                        <p:par>
                          <p:cTn id="83" fill="hold" nodeType="afterGroup">
                            <p:stCondLst>
                              <p:cond delay="2000"/>
                            </p:stCondLst>
                            <p:childTnLst>
                              <p:par>
                                <p:cTn id="84" presetID="16" presetClass="entr" presetSubtype="21" fill="hold" grpId="0" nodeType="afterEffect">
                                  <p:stCondLst>
                                    <p:cond delay="0"/>
                                  </p:stCondLst>
                                  <p:childTnLst>
                                    <p:set>
                                      <p:cBhvr>
                                        <p:cTn id="85" dur="1" fill="hold">
                                          <p:stCondLst>
                                            <p:cond delay="0"/>
                                          </p:stCondLst>
                                        </p:cTn>
                                        <p:tgtEl>
                                          <p:spTgt spid="18491"/>
                                        </p:tgtEl>
                                        <p:attrNameLst>
                                          <p:attrName>style.visibility</p:attrName>
                                        </p:attrNameLst>
                                      </p:cBhvr>
                                      <p:to>
                                        <p:strVal val="visible"/>
                                      </p:to>
                                    </p:set>
                                    <p:animEffect transition="in" filter="barn(inVertical)">
                                      <p:cBhvr>
                                        <p:cTn id="86" dur="500"/>
                                        <p:tgtEl>
                                          <p:spTgt spid="18491"/>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wipe(left)">
                                      <p:cBhvr>
                                        <p:cTn id="91" dur="500"/>
                                        <p:tgtEl>
                                          <p:spTgt spid="26"/>
                                        </p:tgtEl>
                                      </p:cBhvr>
                                    </p:animEffect>
                                  </p:childTnLst>
                                </p:cTn>
                              </p:par>
                            </p:childTnLst>
                          </p:cTn>
                        </p:par>
                        <p:par>
                          <p:cTn id="92" fill="hold" nodeType="afterGroup">
                            <p:stCondLst>
                              <p:cond delay="500"/>
                            </p:stCondLst>
                            <p:childTnLst>
                              <p:par>
                                <p:cTn id="93" presetID="9" presetClass="entr" presetSubtype="0" fill="hold" grpId="0" nodeType="after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dissolve">
                                      <p:cBhvr>
                                        <p:cTn id="95" dur="500"/>
                                        <p:tgtEl>
                                          <p:spTgt spid="24"/>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dissolve">
                                      <p:cBhvr>
                                        <p:cTn id="10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p:bldP spid="11" grpId="0"/>
      <p:bldP spid="13" grpId="0"/>
      <p:bldP spid="14" grpId="0"/>
      <p:bldP spid="21" grpId="0"/>
      <p:bldP spid="22" grpId="0"/>
      <p:bldP spid="23" grpId="0" animBg="1"/>
      <p:bldP spid="24" grpId="0"/>
      <p:bldP spid="26" grpId="0" animBg="1"/>
      <p:bldP spid="27" grpId="0"/>
      <p:bldP spid="18473" grpId="0"/>
      <p:bldP spid="18474" grpId="0"/>
      <p:bldP spid="18475" grpId="0"/>
      <p:bldP spid="18476" grpId="0"/>
      <p:bldP spid="18477" grpId="0"/>
      <p:bldP spid="18478" grpId="0"/>
      <p:bldP spid="18479" grpId="0"/>
      <p:bldP spid="18480" grpId="0"/>
      <p:bldP spid="1849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0ABD9-12F4-418B-8815-659CEBBC519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86A20A6-B09C-43EB-A2BF-9A58F0E1C705}"/>
              </a:ext>
            </a:extLst>
          </p:cNvPr>
          <p:cNvPicPr>
            <a:picLocks noGrp="1" noChangeAspect="1"/>
          </p:cNvPicPr>
          <p:nvPr>
            <p:ph idx="1"/>
          </p:nvPr>
        </p:nvPicPr>
        <p:blipFill>
          <a:blip r:embed="rId2"/>
          <a:stretch>
            <a:fillRect/>
          </a:stretch>
        </p:blipFill>
        <p:spPr>
          <a:xfrm>
            <a:off x="0" y="1143000"/>
            <a:ext cx="9159182" cy="4939088"/>
          </a:xfrm>
          <a:prstGeom prst="rect">
            <a:avLst/>
          </a:prstGeom>
        </p:spPr>
      </p:pic>
    </p:spTree>
    <p:extLst>
      <p:ext uri="{BB962C8B-B14F-4D97-AF65-F5344CB8AC3E}">
        <p14:creationId xmlns:p14="http://schemas.microsoft.com/office/powerpoint/2010/main" val="979171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Determine Time Zones Geographically</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91BE0AE8-237E-4079-AA57-49E7326ECBBF}"/>
              </a:ext>
            </a:extLst>
          </p:cNvPr>
          <p:cNvSpPr txBox="1">
            <a:spLocks/>
          </p:cNvSpPr>
          <p:nvPr/>
        </p:nvSpPr>
        <p:spPr bwMode="auto">
          <a:xfrm>
            <a:off x="76200" y="1758093"/>
            <a:ext cx="8907536" cy="449030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32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This method is not always accurate.</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lang="en-US" sz="3200" kern="0" dirty="0">
                <a:solidFill>
                  <a:schemeClr val="tx1"/>
                </a:solidFill>
                <a:latin typeface="Times New Roman" panose="02020603050405020304" pitchFamily="18" charset="0"/>
                <a:cs typeface="Times New Roman" panose="02020603050405020304" pitchFamily="18" charset="0"/>
              </a:rPr>
              <a:t>Due to social/political/economic reasons, some countries will not honor their geographic time zone.</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32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Iceland goes by Z and should be +1N.</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lang="en-US" sz="3200" kern="0" dirty="0">
                <a:solidFill>
                  <a:schemeClr val="tx1"/>
                </a:solidFill>
                <a:latin typeface="Times New Roman" panose="02020603050405020304" pitchFamily="18" charset="0"/>
                <a:cs typeface="Times New Roman" panose="02020603050405020304" pitchFamily="18" charset="0"/>
              </a:rPr>
              <a:t>Iran goes by 3.5 hours….when everyone is on the hour they are on the half hour!</a:t>
            </a:r>
            <a:endParaRPr kumimoji="0" lang="en-US" sz="32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000" b="0" i="0" u="none" strike="noStrike" kern="0" cap="none" spc="0" normalizeH="0" baseline="0" noProof="0" dirty="0">
              <a:ln>
                <a:noFill/>
              </a:ln>
              <a:solidFill>
                <a:srgbClr val="2D2D8A"/>
              </a:solidFill>
              <a:effectLst/>
              <a:uLnTx/>
              <a:uFillTx/>
              <a:latin typeface="Arial"/>
              <a:ea typeface="+mn-ea"/>
              <a:cs typeface="+mn-cs"/>
            </a:endParaRPr>
          </a:p>
        </p:txBody>
      </p:sp>
    </p:spTree>
    <p:extLst>
      <p:ext uri="{BB962C8B-B14F-4D97-AF65-F5344CB8AC3E}">
        <p14:creationId xmlns:p14="http://schemas.microsoft.com/office/powerpoint/2010/main" val="102088193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AC94F-5800-4E97-9B06-AF30987C37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7ABB2B-5DC9-4397-9F52-FDC4D1CFFC7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7112BF4-4C3B-429B-9EF6-6474A2EEFBF3}"/>
              </a:ext>
            </a:extLst>
          </p:cNvPr>
          <p:cNvPicPr>
            <a:picLocks noChangeAspect="1"/>
          </p:cNvPicPr>
          <p:nvPr/>
        </p:nvPicPr>
        <p:blipFill>
          <a:blip r:embed="rId2"/>
          <a:stretch>
            <a:fillRect/>
          </a:stretch>
        </p:blipFill>
        <p:spPr>
          <a:xfrm>
            <a:off x="0" y="298462"/>
            <a:ext cx="9144000" cy="6261075"/>
          </a:xfrm>
          <a:prstGeom prst="rect">
            <a:avLst/>
          </a:prstGeom>
        </p:spPr>
      </p:pic>
    </p:spTree>
    <p:extLst>
      <p:ext uri="{BB962C8B-B14F-4D97-AF65-F5344CB8AC3E}">
        <p14:creationId xmlns:p14="http://schemas.microsoft.com/office/powerpoint/2010/main" val="3144840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90500" y="1022040"/>
            <a:ext cx="8458200" cy="5835960"/>
          </a:xfrm>
          <a:prstGeom prst="rect">
            <a:avLst/>
          </a:prstGeom>
        </p:spPr>
      </p:pic>
      <p:cxnSp>
        <p:nvCxnSpPr>
          <p:cNvPr id="8" name="Straight Connector 7"/>
          <p:cNvCxnSpPr/>
          <p:nvPr/>
        </p:nvCxnSpPr>
        <p:spPr>
          <a:xfrm>
            <a:off x="4419600" y="1828800"/>
            <a:ext cx="0" cy="4267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667000" y="3039035"/>
            <a:ext cx="304800" cy="304800"/>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Oval 9"/>
          <p:cNvSpPr/>
          <p:nvPr/>
        </p:nvSpPr>
        <p:spPr>
          <a:xfrm>
            <a:off x="5475194" y="3366247"/>
            <a:ext cx="304800" cy="304800"/>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3" name="TextBox 12"/>
          <p:cNvSpPr txBox="1"/>
          <p:nvPr/>
        </p:nvSpPr>
        <p:spPr>
          <a:xfrm>
            <a:off x="848635" y="3366247"/>
            <a:ext cx="3515706" cy="1938992"/>
          </a:xfrm>
          <a:prstGeom prst="rect">
            <a:avLst/>
          </a:prstGeom>
          <a:solidFill>
            <a:schemeClr val="bg1"/>
          </a:solid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charset="0"/>
                <a:ea typeface="+mn-ea"/>
                <a:cs typeface="+mn-cs"/>
              </a:rPr>
              <a:t>Washington DC</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charset="0"/>
                <a:ea typeface="+mn-ea"/>
                <a:cs typeface="+mn-cs"/>
              </a:rPr>
              <a:t>+5R</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charset="0"/>
                <a:ea typeface="+mn-ea"/>
                <a:cs typeface="+mn-cs"/>
              </a:rPr>
              <a:t>West is Best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charset="0"/>
                <a:ea typeface="+mn-ea"/>
                <a:cs typeface="+mn-cs"/>
              </a:rPr>
              <a:t>Add 5hrs to return to Z</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charset="0"/>
                <a:ea typeface="+mn-ea"/>
                <a:cs typeface="+mn-cs"/>
              </a:rPr>
              <a:t>1200R = 1700Z</a:t>
            </a:r>
          </a:p>
        </p:txBody>
      </p:sp>
      <p:cxnSp>
        <p:nvCxnSpPr>
          <p:cNvPr id="14" name="Straight Connector 13"/>
          <p:cNvCxnSpPr/>
          <p:nvPr/>
        </p:nvCxnSpPr>
        <p:spPr>
          <a:xfrm>
            <a:off x="2819400" y="1828800"/>
            <a:ext cx="0" cy="153744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575966" y="3940020"/>
            <a:ext cx="3805849" cy="1938992"/>
          </a:xfrm>
          <a:prstGeom prst="rect">
            <a:avLst/>
          </a:prstGeom>
          <a:solidFill>
            <a:schemeClr val="bg1"/>
          </a:solid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charset="0"/>
                <a:ea typeface="+mn-ea"/>
                <a:cs typeface="+mn-cs"/>
              </a:rPr>
              <a:t>Bahrain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charset="0"/>
                <a:ea typeface="+mn-ea"/>
                <a:cs typeface="+mn-cs"/>
              </a:rPr>
              <a:t>-4D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charset="0"/>
                <a:ea typeface="+mn-ea"/>
                <a:cs typeface="+mn-cs"/>
              </a:rPr>
              <a:t>East is Least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charset="0"/>
                <a:ea typeface="+mn-ea"/>
                <a:cs typeface="+mn-cs"/>
              </a:rPr>
              <a:t>Minus 4hrs to return to Z</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charset="0"/>
                <a:ea typeface="+mn-ea"/>
                <a:cs typeface="+mn-cs"/>
              </a:rPr>
              <a:t>2100D = 1700Z</a:t>
            </a:r>
          </a:p>
        </p:txBody>
      </p:sp>
      <p:sp>
        <p:nvSpPr>
          <p:cNvPr id="17" name="Oval 16"/>
          <p:cNvSpPr/>
          <p:nvPr/>
        </p:nvSpPr>
        <p:spPr>
          <a:xfrm>
            <a:off x="3962400" y="1219200"/>
            <a:ext cx="304800" cy="304800"/>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TextBox 17"/>
          <p:cNvSpPr txBox="1"/>
          <p:nvPr/>
        </p:nvSpPr>
        <p:spPr>
          <a:xfrm>
            <a:off x="2180296" y="1650914"/>
            <a:ext cx="3869008" cy="369332"/>
          </a:xfrm>
          <a:prstGeom prst="rect">
            <a:avLst/>
          </a:prstGeom>
          <a:solidFill>
            <a:schemeClr val="bg1"/>
          </a:solid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charset="0"/>
                <a:ea typeface="+mn-ea"/>
                <a:cs typeface="+mn-cs"/>
              </a:rPr>
              <a:t>Each </a:t>
            </a:r>
            <a:r>
              <a:rPr kumimoji="0" lang="en-US" sz="1800" b="1" i="0" u="none" strike="noStrike" kern="1200" cap="none" spc="0" normalizeH="0" baseline="0" noProof="0" dirty="0" err="1">
                <a:ln>
                  <a:noFill/>
                </a:ln>
                <a:solidFill>
                  <a:srgbClr val="FF0000"/>
                </a:solidFill>
                <a:effectLst/>
                <a:uLnTx/>
                <a:uFillTx/>
                <a:latin typeface="Arial" charset="0"/>
                <a:ea typeface="+mn-ea"/>
                <a:cs typeface="+mn-cs"/>
              </a:rPr>
              <a:t>Timezone</a:t>
            </a:r>
            <a:r>
              <a:rPr kumimoji="0" lang="en-US" sz="1800" b="1" i="0" u="none" strike="noStrike" kern="1200" cap="none" spc="0" normalizeH="0" baseline="0" noProof="0" dirty="0">
                <a:ln>
                  <a:noFill/>
                </a:ln>
                <a:solidFill>
                  <a:srgbClr val="FF0000"/>
                </a:solidFill>
                <a:effectLst/>
                <a:uLnTx/>
                <a:uFillTx/>
                <a:latin typeface="Arial" charset="0"/>
                <a:ea typeface="+mn-ea"/>
                <a:cs typeface="+mn-cs"/>
              </a:rPr>
              <a:t> = 15</a:t>
            </a:r>
            <a:r>
              <a:rPr kumimoji="0" lang="en-US" altLang="en-US" sz="1800" b="1" i="0" u="none" strike="noStrike" kern="1200" cap="none" spc="0" normalizeH="0" baseline="0" noProof="0" dirty="0">
                <a:ln>
                  <a:noFill/>
                </a:ln>
                <a:solidFill>
                  <a:srgbClr val="FF0000"/>
                </a:solidFill>
                <a:effectLst/>
                <a:uLnTx/>
                <a:uFillTx/>
                <a:latin typeface="Arial Black" panose="020B0A04020102020204" pitchFamily="34" charset="0"/>
                <a:ea typeface="ＭＳ Ｐゴシック" panose="020B0600070205080204" pitchFamily="34" charset="-128"/>
                <a:cs typeface="+mn-cs"/>
              </a:rPr>
              <a:t>°Longitude</a:t>
            </a:r>
            <a:endParaRPr kumimoji="0" lang="en-US" sz="1800" b="1" i="0" u="none" strike="noStrike" kern="1200" cap="none" spc="0" normalizeH="0" baseline="0" noProof="0" dirty="0">
              <a:ln>
                <a:noFill/>
              </a:ln>
              <a:solidFill>
                <a:srgbClr val="FF0000"/>
              </a:solidFill>
              <a:effectLst/>
              <a:uLnTx/>
              <a:uFillTx/>
              <a:latin typeface="Arial" charset="0"/>
              <a:ea typeface="+mn-ea"/>
              <a:cs typeface="+mn-cs"/>
            </a:endParaRPr>
          </a:p>
        </p:txBody>
      </p:sp>
      <p:sp>
        <p:nvSpPr>
          <p:cNvPr id="20" name="TextBox 19"/>
          <p:cNvSpPr txBox="1"/>
          <p:nvPr/>
        </p:nvSpPr>
        <p:spPr>
          <a:xfrm>
            <a:off x="492109" y="2140408"/>
            <a:ext cx="4349782" cy="369332"/>
          </a:xfrm>
          <a:prstGeom prst="rect">
            <a:avLst/>
          </a:prstGeom>
          <a:solidFill>
            <a:schemeClr val="bg1"/>
          </a:solid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charset="0"/>
                <a:ea typeface="+mn-ea"/>
                <a:cs typeface="+mn-cs"/>
              </a:rPr>
              <a:t>Except M / Y = 7.5</a:t>
            </a:r>
            <a:r>
              <a:rPr kumimoji="0" lang="en-US" altLang="en-US" sz="1800" b="1" i="0" u="none" strike="noStrike" kern="1200" cap="none" spc="0" normalizeH="0" baseline="0" noProof="0" dirty="0">
                <a:ln>
                  <a:noFill/>
                </a:ln>
                <a:solidFill>
                  <a:srgbClr val="FF0000"/>
                </a:solidFill>
                <a:effectLst/>
                <a:uLnTx/>
                <a:uFillTx/>
                <a:latin typeface="Arial Black" panose="020B0A04020102020204" pitchFamily="34" charset="0"/>
                <a:ea typeface="ＭＳ Ｐゴシック" panose="020B0600070205080204" pitchFamily="34" charset="-128"/>
                <a:cs typeface="+mn-cs"/>
              </a:rPr>
              <a:t>°each (15°total)</a:t>
            </a:r>
            <a:endParaRPr kumimoji="0" lang="en-US" sz="1800" b="1" i="0" u="none" strike="noStrike" kern="1200" cap="none" spc="0" normalizeH="0" baseline="0" noProof="0" dirty="0">
              <a:ln>
                <a:noFill/>
              </a:ln>
              <a:solidFill>
                <a:srgbClr val="FF0000"/>
              </a:solidFill>
              <a:effectLst/>
              <a:uLnTx/>
              <a:uFillTx/>
              <a:latin typeface="Arial" charset="0"/>
              <a:ea typeface="+mn-ea"/>
              <a:cs typeface="+mn-cs"/>
            </a:endParaRPr>
          </a:p>
        </p:txBody>
      </p:sp>
      <p:sp>
        <p:nvSpPr>
          <p:cNvPr id="22" name="Oval 21"/>
          <p:cNvSpPr/>
          <p:nvPr/>
        </p:nvSpPr>
        <p:spPr>
          <a:xfrm>
            <a:off x="339709" y="1283901"/>
            <a:ext cx="304800" cy="304800"/>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24" name="Straight Arrow Connector 23"/>
          <p:cNvCxnSpPr/>
          <p:nvPr/>
        </p:nvCxnSpPr>
        <p:spPr>
          <a:xfrm flipH="1" flipV="1">
            <a:off x="644509" y="1650914"/>
            <a:ext cx="422291" cy="4894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5234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P spid="16" grpId="0" animBg="1"/>
      <p:bldP spid="17" grpId="0" animBg="1"/>
      <p:bldP spid="18" grpId="0" animBg="1"/>
      <p:bldP spid="20" grpId="0" animBg="1"/>
      <p:bldP spid="2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Daylight’s Savings Time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10592681"/>
              </p:ext>
            </p:extLst>
          </p:nvPr>
        </p:nvGraphicFramePr>
        <p:xfrm>
          <a:off x="51753" y="1905000"/>
          <a:ext cx="8795887" cy="4411980"/>
        </p:xfrm>
        <a:graphic>
          <a:graphicData uri="http://schemas.openxmlformats.org/drawingml/2006/table">
            <a:tbl>
              <a:tblPr firstRow="1" firstCol="1" bandRow="1">
                <a:tableStyleId>{5C22544A-7EE6-4342-B048-85BDC9FD1C3A}</a:tableStyleId>
              </a:tblPr>
              <a:tblGrid>
                <a:gridCol w="8795887">
                  <a:extLst>
                    <a:ext uri="{9D8B030D-6E8A-4147-A177-3AD203B41FA5}">
                      <a16:colId xmlns:a16="http://schemas.microsoft.com/office/drawing/2014/main" val="460837169"/>
                    </a:ext>
                  </a:extLst>
                </a:gridCol>
              </a:tblGrid>
              <a:tr h="3746458">
                <a:tc>
                  <a:txBody>
                    <a:bodyPr/>
                    <a:lstStyle/>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a:t>
                      </a:r>
                      <a:r>
                        <a:rPr lang="en-US" sz="20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Daylight Savings. </a:t>
                      </a:r>
                      <a:r>
                        <a:rPr lang="en-US" sz="2000" u="none" dirty="0">
                          <a:solidFill>
                            <a:schemeClr val="tx1"/>
                          </a:solidFill>
                          <a:effectLst/>
                          <a:latin typeface="Times New Roman" panose="02020603050405020304" pitchFamily="18" charset="0"/>
                          <a:ea typeface="Times New Roman" panose="02020603050405020304" pitchFamily="18" charset="0"/>
                        </a:rPr>
                        <a:t>As a result of the early rising of the sun in summer, a certain amount of daylight would be lost if time zones were not adjusted.</a:t>
                      </a:r>
                    </a:p>
                    <a:p>
                      <a:pPr marL="0" marR="0" hangingPunct="0">
                        <a:spcBef>
                          <a:spcPts val="0"/>
                        </a:spcBef>
                        <a:spcAft>
                          <a:spcPts val="0"/>
                        </a:spcAft>
                      </a:pPr>
                      <a:endParaRPr lang="en-US" sz="20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-To avoid this loss, it is customary to adopt the time of the next adjacent zone to the east during a portion of the year.</a:t>
                      </a:r>
                    </a:p>
                    <a:p>
                      <a:pPr marL="0" marR="0" hangingPunct="0">
                        <a:spcBef>
                          <a:spcPts val="0"/>
                        </a:spcBef>
                        <a:spcAft>
                          <a:spcPts val="0"/>
                        </a:spcAft>
                      </a:pPr>
                      <a:endParaRPr lang="en-US" sz="20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-This results in sunrise and sunset occurring one hour later by the clock.</a:t>
                      </a:r>
                    </a:p>
                    <a:p>
                      <a:pPr marL="0" marR="0" hangingPunct="0">
                        <a:spcBef>
                          <a:spcPts val="0"/>
                        </a:spcBef>
                        <a:spcAft>
                          <a:spcPts val="0"/>
                        </a:spcAft>
                      </a:pPr>
                      <a:endParaRPr lang="en-US" sz="20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-In the summer months, we “Spring forward” one time zone towards Zulu.</a:t>
                      </a:r>
                    </a:p>
                    <a:p>
                      <a:pPr marL="0" marR="0" hangingPunct="0">
                        <a:spcBef>
                          <a:spcPts val="0"/>
                        </a:spcBef>
                        <a:spcAft>
                          <a:spcPts val="0"/>
                        </a:spcAft>
                      </a:pPr>
                      <a:endParaRPr lang="en-US" sz="20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-In the winter months, we “Fall back” one time zone from Zulu.</a:t>
                      </a:r>
                    </a:p>
                    <a:p>
                      <a:pPr marL="0" marR="0" hangingPunct="0">
                        <a:spcBef>
                          <a:spcPts val="0"/>
                        </a:spcBef>
                        <a:spcAft>
                          <a:spcPts val="0"/>
                        </a:spcAft>
                      </a:pPr>
                      <a:endParaRPr lang="en-US" sz="20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-Legal times for countries may differ to align with bigger neighbors!</a:t>
                      </a:r>
                    </a:p>
                    <a:p>
                      <a:pPr marL="0" marR="0" hangingPunct="0">
                        <a:spcBef>
                          <a:spcPts val="0"/>
                        </a:spcBef>
                        <a:spcAft>
                          <a:spcPts val="0"/>
                        </a:spcAft>
                      </a:pPr>
                      <a:endPar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287730272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Military’s Standard Use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328814558"/>
              </p:ext>
            </p:extLst>
          </p:nvPr>
        </p:nvGraphicFramePr>
        <p:xfrm>
          <a:off x="51753" y="1905000"/>
          <a:ext cx="8795887" cy="3990298"/>
        </p:xfrm>
        <a:graphic>
          <a:graphicData uri="http://schemas.openxmlformats.org/drawingml/2006/table">
            <a:tbl>
              <a:tblPr firstRow="1" firstCol="1" bandRow="1">
                <a:tableStyleId>{5C22544A-7EE6-4342-B048-85BDC9FD1C3A}</a:tableStyleId>
              </a:tblPr>
              <a:tblGrid>
                <a:gridCol w="8795887">
                  <a:extLst>
                    <a:ext uri="{9D8B030D-6E8A-4147-A177-3AD203B41FA5}">
                      <a16:colId xmlns:a16="http://schemas.microsoft.com/office/drawing/2014/main" val="460837169"/>
                    </a:ext>
                  </a:extLst>
                </a:gridCol>
              </a:tblGrid>
              <a:tr h="3746458">
                <a:tc>
                  <a:txBody>
                    <a:bodyPr/>
                    <a:lstStyle/>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-The U.S. Military makes standard use of Z time.</a:t>
                      </a:r>
                    </a:p>
                    <a:p>
                      <a:pPr marL="0" marR="0" hangingPunct="0">
                        <a:spcBef>
                          <a:spcPts val="0"/>
                        </a:spcBef>
                        <a:spcAft>
                          <a:spcPts val="0"/>
                        </a:spcAft>
                      </a:pPr>
                      <a:endParaRPr lang="en-US" sz="20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-Since forces are dispersed around the world, it’s easier to use the base reference time.</a:t>
                      </a:r>
                    </a:p>
                    <a:p>
                      <a:pPr marL="0" marR="0" hangingPunct="0">
                        <a:spcBef>
                          <a:spcPts val="0"/>
                        </a:spcBef>
                        <a:spcAft>
                          <a:spcPts val="0"/>
                        </a:spcAft>
                      </a:pPr>
                      <a:endParaRPr lang="en-US" sz="20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-You have seen it before….</a:t>
                      </a:r>
                    </a:p>
                    <a:p>
                      <a:pPr marL="0" marR="0" hangingPunct="0">
                        <a:spcBef>
                          <a:spcPts val="0"/>
                        </a:spcBef>
                        <a:spcAft>
                          <a:spcPts val="0"/>
                        </a:spcAft>
                      </a:pPr>
                      <a:endPar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B71244C9-4EB1-4DFE-9A1A-DC51AD11F2F0}"/>
              </a:ext>
            </a:extLst>
          </p:cNvPr>
          <p:cNvPicPr>
            <a:picLocks noChangeAspect="1"/>
          </p:cNvPicPr>
          <p:nvPr/>
        </p:nvPicPr>
        <p:blipFill rotWithShape="1">
          <a:blip r:embed="rId5"/>
          <a:srcRect t="7037" r="93469" b="82593"/>
          <a:stretch/>
        </p:blipFill>
        <p:spPr>
          <a:xfrm>
            <a:off x="3716547" y="3124200"/>
            <a:ext cx="4607104" cy="2057400"/>
          </a:xfrm>
          <a:prstGeom prst="rect">
            <a:avLst/>
          </a:prstGeom>
        </p:spPr>
      </p:pic>
      <p:sp>
        <p:nvSpPr>
          <p:cNvPr id="4" name="Oval 3">
            <a:extLst>
              <a:ext uri="{FF2B5EF4-FFF2-40B4-BE49-F238E27FC236}">
                <a16:creationId xmlns:a16="http://schemas.microsoft.com/office/drawing/2014/main" id="{403F4DBB-9058-4590-B455-8F1AD07E3526}"/>
              </a:ext>
            </a:extLst>
          </p:cNvPr>
          <p:cNvSpPr/>
          <p:nvPr/>
        </p:nvSpPr>
        <p:spPr>
          <a:xfrm>
            <a:off x="3716547" y="3581400"/>
            <a:ext cx="1617453"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378432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35B55B-962E-41C6-A34B-1FABE6516A73}"/>
              </a:ext>
            </a:extLst>
          </p:cNvPr>
          <p:cNvPicPr>
            <a:picLocks noChangeAspect="1"/>
          </p:cNvPicPr>
          <p:nvPr/>
        </p:nvPicPr>
        <p:blipFill rotWithShape="1">
          <a:blip r:embed="rId2"/>
          <a:srcRect l="10834" t="2765" r="13333"/>
          <a:stretch/>
        </p:blipFill>
        <p:spPr>
          <a:xfrm>
            <a:off x="1104900" y="213360"/>
            <a:ext cx="6934200" cy="6431279"/>
          </a:xfrm>
          <a:prstGeom prst="rect">
            <a:avLst/>
          </a:prstGeom>
        </p:spPr>
      </p:pic>
    </p:spTree>
    <p:extLst>
      <p:ext uri="{BB962C8B-B14F-4D97-AF65-F5344CB8AC3E}">
        <p14:creationId xmlns:p14="http://schemas.microsoft.com/office/powerpoint/2010/main" val="149981272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Let’s Practice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610151246"/>
              </p:ext>
            </p:extLst>
          </p:nvPr>
        </p:nvGraphicFramePr>
        <p:xfrm>
          <a:off x="51753" y="1905000"/>
          <a:ext cx="8795887" cy="3990298"/>
        </p:xfrm>
        <a:graphic>
          <a:graphicData uri="http://schemas.openxmlformats.org/drawingml/2006/table">
            <a:tbl>
              <a:tblPr firstRow="1" firstCol="1" bandRow="1">
                <a:tableStyleId>{5C22544A-7EE6-4342-B048-85BDC9FD1C3A}</a:tableStyleId>
              </a:tblPr>
              <a:tblGrid>
                <a:gridCol w="8795887">
                  <a:extLst>
                    <a:ext uri="{9D8B030D-6E8A-4147-A177-3AD203B41FA5}">
                      <a16:colId xmlns:a16="http://schemas.microsoft.com/office/drawing/2014/main" val="460837169"/>
                    </a:ext>
                  </a:extLst>
                </a:gridCol>
              </a:tblGrid>
              <a:tr h="3746458">
                <a:tc>
                  <a:txBody>
                    <a:bodyPr/>
                    <a:lstStyle/>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-The concept of time in navigation is especially critical as we transit vast oceans and cross multiple time zones.</a:t>
                      </a:r>
                    </a:p>
                    <a:p>
                      <a:pPr marL="0" marR="0" hangingPunct="0">
                        <a:spcBef>
                          <a:spcPts val="0"/>
                        </a:spcBef>
                        <a:spcAft>
                          <a:spcPts val="0"/>
                        </a:spcAft>
                      </a:pPr>
                      <a:endParaRPr lang="en-US" sz="20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i="0" u="none"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t>
                      </a:r>
                      <a:r>
                        <a:rPr lang="en-US" sz="2000" i="0" u="none" dirty="0">
                          <a:solidFill>
                            <a:schemeClr val="tx1"/>
                          </a:solidFill>
                          <a:effectLst/>
                          <a:latin typeface="Times New Roman" panose="02020603050405020304" pitchFamily="18" charset="0"/>
                          <a:ea typeface="Times New Roman" panose="02020603050405020304" pitchFamily="18" charset="0"/>
                        </a:rPr>
                        <a:t>Let’s work a hypothetical scenario and use all the tools together.</a:t>
                      </a:r>
                    </a:p>
                    <a:p>
                      <a:pPr marL="0" marR="0" hangingPunct="0">
                        <a:spcBef>
                          <a:spcPts val="0"/>
                        </a:spcBef>
                        <a:spcAft>
                          <a:spcPts val="0"/>
                        </a:spcAft>
                      </a:pPr>
                      <a:endPar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296236073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Time Zones Explained</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2355CF16-7EF4-4058-B04A-2FC92FC00374}"/>
              </a:ext>
            </a:extLst>
          </p:cNvPr>
          <p:cNvGraphicFramePr>
            <a:graphicFrameLocks noGrp="1"/>
          </p:cNvGraphicFramePr>
          <p:nvPr>
            <p:extLst>
              <p:ext uri="{D42A27DB-BD31-4B8C-83A1-F6EECF244321}">
                <p14:modId xmlns:p14="http://schemas.microsoft.com/office/powerpoint/2010/main" val="1243074664"/>
              </p:ext>
            </p:extLst>
          </p:nvPr>
        </p:nvGraphicFramePr>
        <p:xfrm>
          <a:off x="201754" y="1883598"/>
          <a:ext cx="8781982" cy="91440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1942820755"/>
                    </a:ext>
                  </a:extLst>
                </a:gridCol>
              </a:tblGrid>
              <a:tr h="0">
                <a:tc>
                  <a:txBody>
                    <a:bodyPr/>
                    <a:lstStyle/>
                    <a:p>
                      <a:pPr marL="0" marR="0" hangingPunct="0">
                        <a:spcBef>
                          <a:spcPts val="0"/>
                        </a:spcBef>
                        <a:spcAft>
                          <a:spcPts val="0"/>
                        </a:spcAft>
                      </a:pPr>
                      <a:endParaRPr lang="en-US" sz="2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4294505870"/>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459886131"/>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175752240"/>
                  </a:ext>
                </a:extLst>
              </a:tr>
            </a:tbl>
          </a:graphicData>
        </a:graphic>
      </p:graphicFrame>
      <p:sp>
        <p:nvSpPr>
          <p:cNvPr id="4" name="Rectangle 3">
            <a:extLst>
              <a:ext uri="{FF2B5EF4-FFF2-40B4-BE49-F238E27FC236}">
                <a16:creationId xmlns:a16="http://schemas.microsoft.com/office/drawing/2014/main" id="{6E56AAA3-A50C-4855-83B7-308A4D11EFC9}"/>
              </a:ext>
            </a:extLst>
          </p:cNvPr>
          <p:cNvSpPr/>
          <p:nvPr/>
        </p:nvSpPr>
        <p:spPr>
          <a:xfrm>
            <a:off x="2286000" y="2151728"/>
            <a:ext cx="4572000" cy="2554545"/>
          </a:xfrm>
          <a:prstGeom prst="rect">
            <a:avLst/>
          </a:prstGeom>
        </p:spPr>
        <p:txBody>
          <a:bodyPr>
            <a:spAutoFit/>
          </a:bodyPr>
          <a:lstStyle/>
          <a:p>
            <a:pPr algn="ctr"/>
            <a:r>
              <a:rPr lang="en-US" dirty="0">
                <a:hlinkClick r:id="rId5"/>
              </a:rPr>
              <a:t>Geography Lesson: Time Zones Explained | Twig - YouTube</a:t>
            </a:r>
            <a:endParaRPr lang="en-US" dirty="0"/>
          </a:p>
        </p:txBody>
      </p:sp>
    </p:spTree>
    <p:extLst>
      <p:ext uri="{BB962C8B-B14F-4D97-AF65-F5344CB8AC3E}">
        <p14:creationId xmlns:p14="http://schemas.microsoft.com/office/powerpoint/2010/main" val="19615260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559FD-564C-47F7-AAF6-5AD7DC54EE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59522F-CD95-4EC4-B873-15CFCE6813F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3434A04-D65F-4D13-941D-4C52F2D55489}"/>
              </a:ext>
            </a:extLst>
          </p:cNvPr>
          <p:cNvPicPr>
            <a:picLocks noChangeAspect="1"/>
          </p:cNvPicPr>
          <p:nvPr/>
        </p:nvPicPr>
        <p:blipFill>
          <a:blip r:embed="rId2"/>
          <a:stretch>
            <a:fillRect/>
          </a:stretch>
        </p:blipFill>
        <p:spPr>
          <a:xfrm>
            <a:off x="0" y="1"/>
            <a:ext cx="9144000" cy="6704134"/>
          </a:xfrm>
          <a:prstGeom prst="rect">
            <a:avLst/>
          </a:prstGeom>
        </p:spPr>
      </p:pic>
    </p:spTree>
    <p:extLst>
      <p:ext uri="{BB962C8B-B14F-4D97-AF65-F5344CB8AC3E}">
        <p14:creationId xmlns:p14="http://schemas.microsoft.com/office/powerpoint/2010/main" val="258267604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Let’s Practice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985999620"/>
              </p:ext>
            </p:extLst>
          </p:nvPr>
        </p:nvGraphicFramePr>
        <p:xfrm>
          <a:off x="51753" y="1905000"/>
          <a:ext cx="8795887" cy="4411980"/>
        </p:xfrm>
        <a:graphic>
          <a:graphicData uri="http://schemas.openxmlformats.org/drawingml/2006/table">
            <a:tbl>
              <a:tblPr firstRow="1" firstCol="1" bandRow="1">
                <a:tableStyleId>{5C22544A-7EE6-4342-B048-85BDC9FD1C3A}</a:tableStyleId>
              </a:tblPr>
              <a:tblGrid>
                <a:gridCol w="8795887">
                  <a:extLst>
                    <a:ext uri="{9D8B030D-6E8A-4147-A177-3AD203B41FA5}">
                      <a16:colId xmlns:a16="http://schemas.microsoft.com/office/drawing/2014/main" val="460837169"/>
                    </a:ext>
                  </a:extLst>
                </a:gridCol>
              </a:tblGrid>
              <a:tr h="3746458">
                <a:tc>
                  <a:txBody>
                    <a:bodyPr/>
                    <a:lstStyle/>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-Our DESRON has ordered us to sea.</a:t>
                      </a:r>
                    </a:p>
                    <a:p>
                      <a:pPr marL="0" marR="0" hangingPunct="0">
                        <a:spcBef>
                          <a:spcPts val="0"/>
                        </a:spcBef>
                        <a:spcAft>
                          <a:spcPts val="0"/>
                        </a:spcAft>
                      </a:pPr>
                      <a:endParaRPr lang="en-US" sz="20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i="0" u="none" dirty="0">
                          <a:solidFill>
                            <a:schemeClr val="tx1"/>
                          </a:solidFill>
                          <a:effectLst/>
                          <a:latin typeface="Times New Roman" panose="02020603050405020304" pitchFamily="18" charset="0"/>
                          <a:ea typeface="Times New Roman" panose="02020603050405020304" pitchFamily="18" charset="0"/>
                        </a:rPr>
                        <a:t>-We were presented with a time to depart Pearl Harbor, HI and a time to arrive in San Diego, CA.</a:t>
                      </a:r>
                    </a:p>
                    <a:p>
                      <a:pPr marL="0" marR="0" hangingPunct="0">
                        <a:spcBef>
                          <a:spcPts val="0"/>
                        </a:spcBef>
                        <a:spcAft>
                          <a:spcPts val="0"/>
                        </a:spcAft>
                      </a:pPr>
                      <a:endParaRPr lang="en-US" sz="20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i="0" u="none" dirty="0">
                          <a:solidFill>
                            <a:schemeClr val="tx1"/>
                          </a:solidFill>
                          <a:effectLst/>
                          <a:latin typeface="Times New Roman" panose="02020603050405020304" pitchFamily="18" charset="0"/>
                          <a:ea typeface="Times New Roman" panose="02020603050405020304" pitchFamily="18" charset="0"/>
                        </a:rPr>
                        <a:t>-This is common tasking.</a:t>
                      </a:r>
                    </a:p>
                    <a:p>
                      <a:pPr marL="0" marR="0" hangingPunct="0">
                        <a:spcBef>
                          <a:spcPts val="0"/>
                        </a:spcBef>
                        <a:spcAft>
                          <a:spcPts val="0"/>
                        </a:spcAft>
                      </a:pPr>
                      <a:endParaRPr lang="en-US" sz="20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i="0" u="none" dirty="0">
                          <a:solidFill>
                            <a:schemeClr val="tx1"/>
                          </a:solidFill>
                          <a:effectLst/>
                          <a:latin typeface="Times New Roman" panose="02020603050405020304" pitchFamily="18" charset="0"/>
                          <a:ea typeface="Times New Roman" panose="02020603050405020304" pitchFamily="18" charset="0"/>
                        </a:rPr>
                        <a:t>-Our time to depart is called our </a:t>
                      </a:r>
                      <a:r>
                        <a:rPr lang="en-US" sz="20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Estimated Time of Departure (ETD) </a:t>
                      </a:r>
                      <a:r>
                        <a:rPr lang="en-US" sz="2000" i="0" u="none" dirty="0">
                          <a:solidFill>
                            <a:schemeClr val="tx1"/>
                          </a:solidFill>
                          <a:effectLst/>
                          <a:latin typeface="Times New Roman" panose="02020603050405020304" pitchFamily="18" charset="0"/>
                          <a:ea typeface="Times New Roman" panose="02020603050405020304" pitchFamily="18" charset="0"/>
                        </a:rPr>
                        <a:t>and our arrival time is called our </a:t>
                      </a:r>
                      <a:r>
                        <a:rPr lang="en-US" sz="20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Estimated Time of Arrival (ETA).</a:t>
                      </a:r>
                    </a:p>
                    <a:p>
                      <a:pPr marL="0" marR="0" hangingPunct="0">
                        <a:spcBef>
                          <a:spcPts val="0"/>
                        </a:spcBef>
                        <a:spcAft>
                          <a:spcPts val="0"/>
                        </a:spcAft>
                      </a:pPr>
                      <a:endParaRPr lang="en-US" sz="20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i="0" u="none" dirty="0">
                          <a:solidFill>
                            <a:schemeClr val="tx1"/>
                          </a:solidFill>
                          <a:effectLst/>
                          <a:latin typeface="Times New Roman" panose="02020603050405020304" pitchFamily="18" charset="0"/>
                          <a:ea typeface="Times New Roman" panose="02020603050405020304" pitchFamily="18" charset="0"/>
                        </a:rPr>
                        <a:t>-Since we are given our ETA and ETD, we must determine our </a:t>
                      </a:r>
                      <a:r>
                        <a:rPr lang="en-US" sz="20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Speed of Advance (SOA) </a:t>
                      </a:r>
                      <a:r>
                        <a:rPr lang="en-US" sz="2000" i="0" u="none" dirty="0">
                          <a:solidFill>
                            <a:schemeClr val="tx1"/>
                          </a:solidFill>
                          <a:effectLst/>
                          <a:latin typeface="Times New Roman" panose="02020603050405020304" pitchFamily="18" charset="0"/>
                          <a:ea typeface="Times New Roman" panose="02020603050405020304" pitchFamily="18" charset="0"/>
                        </a:rPr>
                        <a:t>or how fast we would need to go to get to our destination on time.</a:t>
                      </a:r>
                    </a:p>
                    <a:p>
                      <a:pPr marL="0" marR="0" hangingPunct="0">
                        <a:spcBef>
                          <a:spcPts val="0"/>
                        </a:spcBef>
                        <a:spcAft>
                          <a:spcPts val="0"/>
                        </a:spcAft>
                      </a:pPr>
                      <a:endPar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233045914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Prepare the Voyage Plan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531680465"/>
              </p:ext>
            </p:extLst>
          </p:nvPr>
        </p:nvGraphicFramePr>
        <p:xfrm>
          <a:off x="51753" y="1905000"/>
          <a:ext cx="8795887" cy="3990298"/>
        </p:xfrm>
        <a:graphic>
          <a:graphicData uri="http://schemas.openxmlformats.org/drawingml/2006/table">
            <a:tbl>
              <a:tblPr firstRow="1" firstCol="1" bandRow="1">
                <a:tableStyleId>{5C22544A-7EE6-4342-B048-85BDC9FD1C3A}</a:tableStyleId>
              </a:tblPr>
              <a:tblGrid>
                <a:gridCol w="8795887">
                  <a:extLst>
                    <a:ext uri="{9D8B030D-6E8A-4147-A177-3AD203B41FA5}">
                      <a16:colId xmlns:a16="http://schemas.microsoft.com/office/drawing/2014/main" val="460837169"/>
                    </a:ext>
                  </a:extLst>
                </a:gridCol>
              </a:tblGrid>
              <a:tr h="3746458">
                <a:tc>
                  <a:txBody>
                    <a:bodyPr/>
                    <a:lstStyle/>
                    <a:p>
                      <a:pPr marL="0" marR="0" lvl="0" indent="0" algn="l" defTabSz="914400" rtl="0" eaLnBrk="0" fontAlgn="base" latinLnBrk="0" hangingPunct="0">
                        <a:lnSpc>
                          <a:spcPct val="100000"/>
                        </a:lnSpc>
                        <a:spcBef>
                          <a:spcPts val="600"/>
                        </a:spcBef>
                        <a:spcAft>
                          <a:spcPts val="0"/>
                        </a:spcAft>
                        <a:buClrTx/>
                        <a:buSzTx/>
                        <a:buFontTx/>
                        <a:buNone/>
                        <a:tabLst>
                          <a:tab pos="341313" algn="l"/>
                        </a:tabLst>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	Determine port of departure/arrival, date of departure/arrival </a:t>
                      </a:r>
                      <a:r>
                        <a:rPr kumimoji="0" lang="en-US" sz="2000" b="1"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(Done!)</a:t>
                      </a:r>
                    </a:p>
                    <a:p>
                      <a:pPr marL="0" marR="0" lvl="0" indent="0" algn="l" defTabSz="914400" rtl="0" eaLnBrk="0" fontAlgn="base" latinLnBrk="0" hangingPunct="0">
                        <a:lnSpc>
                          <a:spcPct val="100000"/>
                        </a:lnSpc>
                        <a:spcBef>
                          <a:spcPts val="600"/>
                        </a:spcBef>
                        <a:spcAft>
                          <a:spcPts val="0"/>
                        </a:spcAft>
                        <a:buClrTx/>
                        <a:buSzTx/>
                        <a:buFontTx/>
                        <a:buNone/>
                        <a:tabLst>
                          <a:tab pos="341313" algn="l"/>
                        </a:tabLst>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2.	Determine Chart and Publication requirements</a:t>
                      </a:r>
                    </a:p>
                    <a:p>
                      <a:pPr marL="0" marR="0" lvl="0" indent="0" algn="l" defTabSz="914400" rtl="0" eaLnBrk="0" fontAlgn="base" latinLnBrk="0" hangingPunct="0">
                        <a:lnSpc>
                          <a:spcPct val="100000"/>
                        </a:lnSpc>
                        <a:spcBef>
                          <a:spcPts val="600"/>
                        </a:spcBef>
                        <a:spcAft>
                          <a:spcPts val="0"/>
                        </a:spcAft>
                        <a:buClrTx/>
                        <a:buSzTx/>
                        <a:buFontTx/>
                        <a:buNone/>
                        <a:tabLst>
                          <a:tab pos="341313" algn="l"/>
                        </a:tabLst>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3.	Determine Distance and SOA</a:t>
                      </a:r>
                    </a:p>
                    <a:p>
                      <a:pPr marL="0" marR="0" lvl="0" indent="0" algn="l" defTabSz="914400" rtl="0" eaLnBrk="0" fontAlgn="base" latinLnBrk="0" hangingPunct="0">
                        <a:lnSpc>
                          <a:spcPct val="100000"/>
                        </a:lnSpc>
                        <a:spcBef>
                          <a:spcPts val="600"/>
                        </a:spcBef>
                        <a:spcAft>
                          <a:spcPts val="0"/>
                        </a:spcAft>
                        <a:buClrTx/>
                        <a:buSzTx/>
                        <a:buFontTx/>
                        <a:buNone/>
                        <a:tabLst>
                          <a:tab pos="341313" algn="l"/>
                        </a:tabLst>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4.	Plan the passage</a:t>
                      </a:r>
                    </a:p>
                    <a:p>
                      <a:pPr marL="0" marR="0" hangingPunct="0">
                        <a:spcBef>
                          <a:spcPts val="0"/>
                        </a:spcBef>
                        <a:spcAft>
                          <a:spcPts val="0"/>
                        </a:spcAft>
                      </a:pPr>
                      <a:endPar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156981904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000" dirty="0">
                <a:latin typeface="Calibri" panose="020F0502020204030204" pitchFamily="34" charset="0"/>
                <a:cs typeface="Calibri" panose="020F0502020204030204" pitchFamily="34" charset="0"/>
              </a:rPr>
              <a:t>Determine Charts and Publication Requirements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250315316"/>
              </p:ext>
            </p:extLst>
          </p:nvPr>
        </p:nvGraphicFramePr>
        <p:xfrm>
          <a:off x="51753" y="1905000"/>
          <a:ext cx="8795887" cy="4716780"/>
        </p:xfrm>
        <a:graphic>
          <a:graphicData uri="http://schemas.openxmlformats.org/drawingml/2006/table">
            <a:tbl>
              <a:tblPr firstRow="1" firstCol="1" bandRow="1">
                <a:tableStyleId>{5C22544A-7EE6-4342-B048-85BDC9FD1C3A}</a:tableStyleId>
              </a:tblPr>
              <a:tblGrid>
                <a:gridCol w="8795887">
                  <a:extLst>
                    <a:ext uri="{9D8B030D-6E8A-4147-A177-3AD203B41FA5}">
                      <a16:colId xmlns:a16="http://schemas.microsoft.com/office/drawing/2014/main" val="460837169"/>
                    </a:ext>
                  </a:extLst>
                </a:gridCol>
              </a:tblGrid>
              <a:tr h="3746458">
                <a:tc>
                  <a:txBody>
                    <a:bodyPr/>
                    <a:lstStyle/>
                    <a:p>
                      <a:pPr marL="0" marR="0" hangingPunct="0">
                        <a:spcBef>
                          <a:spcPts val="0"/>
                        </a:spcBef>
                        <a:spcAft>
                          <a:spcPts val="0"/>
                        </a:spcAft>
                      </a:pPr>
                      <a:r>
                        <a:rPr lang="en-US" sz="2800" u="none" dirty="0">
                          <a:solidFill>
                            <a:schemeClr val="tx1"/>
                          </a:solidFill>
                          <a:effectLst/>
                          <a:latin typeface="Times New Roman" panose="02020603050405020304" pitchFamily="18" charset="0"/>
                          <a:ea typeface="Times New Roman" panose="02020603050405020304" pitchFamily="18" charset="0"/>
                        </a:rPr>
                        <a:t>-Identify that you have the most recent DNC or ENC libraries to support the transit.</a:t>
                      </a:r>
                    </a:p>
                    <a:p>
                      <a:pPr marL="0" marR="0" hangingPunct="0">
                        <a:spcBef>
                          <a:spcPts val="0"/>
                        </a:spcBef>
                        <a:spcAft>
                          <a:spcPts val="0"/>
                        </a:spcAft>
                      </a:pPr>
                      <a:endParaRPr lang="en-US" sz="28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800" i="0" u="none" dirty="0">
                          <a:solidFill>
                            <a:schemeClr val="tx1"/>
                          </a:solidFill>
                          <a:effectLst/>
                          <a:latin typeface="Times New Roman" panose="02020603050405020304" pitchFamily="18" charset="0"/>
                          <a:ea typeface="Times New Roman" panose="02020603050405020304" pitchFamily="18" charset="0"/>
                        </a:rPr>
                        <a:t>-Apply the VDU corrections and ensure that both your charts and navigation equipment is aligned to WGS-84.</a:t>
                      </a:r>
                    </a:p>
                    <a:p>
                      <a:pPr marL="0" marR="0" hangingPunct="0">
                        <a:spcBef>
                          <a:spcPts val="0"/>
                        </a:spcBef>
                        <a:spcAft>
                          <a:spcPts val="0"/>
                        </a:spcAft>
                      </a:pPr>
                      <a:endParaRPr lang="en-US" sz="28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800" i="0" u="none" dirty="0">
                          <a:solidFill>
                            <a:schemeClr val="tx1"/>
                          </a:solidFill>
                          <a:effectLst/>
                          <a:latin typeface="Times New Roman" panose="02020603050405020304" pitchFamily="18" charset="0"/>
                          <a:ea typeface="Times New Roman" panose="02020603050405020304" pitchFamily="18" charset="0"/>
                        </a:rPr>
                        <a:t>-Do your research on the voyage using such publications as PUB 151, Coast Pilots, Sailing Directions, Pilot Charts, etc.</a:t>
                      </a:r>
                    </a:p>
                    <a:p>
                      <a:pPr marL="0" marR="0" hangingPunct="0">
                        <a:spcBef>
                          <a:spcPts val="0"/>
                        </a:spcBef>
                        <a:spcAft>
                          <a:spcPts val="0"/>
                        </a:spcAft>
                      </a:pPr>
                      <a:endParaRPr lang="en-US" sz="28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152611822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06BEF6-0F48-4FE2-9F21-DB1B82C7692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DD20539-7097-4594-A5A5-DE3B9998B7B7}"/>
              </a:ext>
            </a:extLst>
          </p:cNvPr>
          <p:cNvPicPr>
            <a:picLocks noChangeAspect="1"/>
          </p:cNvPicPr>
          <p:nvPr/>
        </p:nvPicPr>
        <p:blipFill>
          <a:blip r:embed="rId2"/>
          <a:stretch>
            <a:fillRect/>
          </a:stretch>
        </p:blipFill>
        <p:spPr>
          <a:xfrm>
            <a:off x="27926" y="967581"/>
            <a:ext cx="9088148" cy="5791200"/>
          </a:xfrm>
          <a:prstGeom prst="rect">
            <a:avLst/>
          </a:prstGeom>
        </p:spPr>
      </p:pic>
      <p:sp>
        <p:nvSpPr>
          <p:cNvPr id="10" name="TextBox 9">
            <a:extLst>
              <a:ext uri="{FF2B5EF4-FFF2-40B4-BE49-F238E27FC236}">
                <a16:creationId xmlns:a16="http://schemas.microsoft.com/office/drawing/2014/main" id="{D466262F-7F78-41FF-B8C0-CEA209E1783D}"/>
              </a:ext>
            </a:extLst>
          </p:cNvPr>
          <p:cNvSpPr txBox="1"/>
          <p:nvPr/>
        </p:nvSpPr>
        <p:spPr>
          <a:xfrm>
            <a:off x="1905000" y="228600"/>
            <a:ext cx="489961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hlinkClick r:id="rId3"/>
              </a:rPr>
              <a:t>Digital Nautical Chart - HOME PAGE (nga.mil)</a:t>
            </a:r>
            <a:endParaRPr kumimoji="0" lang="en-US" sz="18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0323291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670359-7095-4DD4-8666-C84E4A84FF7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A1EEFBE-2F24-4BCB-A5E4-E11520F4E732}"/>
              </a:ext>
            </a:extLst>
          </p:cNvPr>
          <p:cNvPicPr>
            <a:picLocks noChangeAspect="1"/>
          </p:cNvPicPr>
          <p:nvPr/>
        </p:nvPicPr>
        <p:blipFill>
          <a:blip r:embed="rId2"/>
          <a:stretch>
            <a:fillRect/>
          </a:stretch>
        </p:blipFill>
        <p:spPr>
          <a:xfrm>
            <a:off x="15551" y="914401"/>
            <a:ext cx="9144000" cy="5943600"/>
          </a:xfrm>
          <a:prstGeom prst="rect">
            <a:avLst/>
          </a:prstGeom>
        </p:spPr>
      </p:pic>
      <p:sp>
        <p:nvSpPr>
          <p:cNvPr id="7" name="TextBox 6">
            <a:extLst>
              <a:ext uri="{FF2B5EF4-FFF2-40B4-BE49-F238E27FC236}">
                <a16:creationId xmlns:a16="http://schemas.microsoft.com/office/drawing/2014/main" id="{D989ABC1-8DF9-4694-B309-3EE376FDC3FA}"/>
              </a:ext>
            </a:extLst>
          </p:cNvPr>
          <p:cNvSpPr txBox="1"/>
          <p:nvPr/>
        </p:nvSpPr>
        <p:spPr>
          <a:xfrm>
            <a:off x="1905000" y="304800"/>
            <a:ext cx="489961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hlinkClick r:id="rId3"/>
              </a:rPr>
              <a:t>Digital Nautical Chart - HOME PAGE (nga.mil)</a:t>
            </a:r>
            <a:endParaRPr kumimoji="0" lang="en-US" sz="18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8754260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9B3A3-3276-4E36-A2F7-F2CEB76D727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19584DC-71E5-4E32-A59C-D8EA6C38F0E9}"/>
              </a:ext>
            </a:extLst>
          </p:cNvPr>
          <p:cNvPicPr>
            <a:picLocks noChangeAspect="1"/>
          </p:cNvPicPr>
          <p:nvPr/>
        </p:nvPicPr>
        <p:blipFill>
          <a:blip r:embed="rId2"/>
          <a:stretch>
            <a:fillRect/>
          </a:stretch>
        </p:blipFill>
        <p:spPr>
          <a:xfrm>
            <a:off x="0" y="1163157"/>
            <a:ext cx="9144000" cy="5688623"/>
          </a:xfrm>
          <a:prstGeom prst="rect">
            <a:avLst/>
          </a:prstGeom>
        </p:spPr>
      </p:pic>
      <p:sp>
        <p:nvSpPr>
          <p:cNvPr id="5" name="Rectangle 4">
            <a:extLst>
              <a:ext uri="{FF2B5EF4-FFF2-40B4-BE49-F238E27FC236}">
                <a16:creationId xmlns:a16="http://schemas.microsoft.com/office/drawing/2014/main" id="{1556631D-4CF9-4ACC-B33A-29E563BAE382}"/>
              </a:ext>
            </a:extLst>
          </p:cNvPr>
          <p:cNvSpPr/>
          <p:nvPr/>
        </p:nvSpPr>
        <p:spPr>
          <a:xfrm>
            <a:off x="2971800" y="467087"/>
            <a:ext cx="2749471"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hlinkClick r:id="rId3"/>
              </a:rPr>
              <a:t>Chart Locator (noaa.gov)</a:t>
            </a:r>
            <a:endParaRPr kumimoji="0" lang="en-US" sz="18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 name="Oval 5">
            <a:extLst>
              <a:ext uri="{FF2B5EF4-FFF2-40B4-BE49-F238E27FC236}">
                <a16:creationId xmlns:a16="http://schemas.microsoft.com/office/drawing/2014/main" id="{E94D470A-68CA-4E4A-B905-4733CFA46544}"/>
              </a:ext>
            </a:extLst>
          </p:cNvPr>
          <p:cNvSpPr/>
          <p:nvPr/>
        </p:nvSpPr>
        <p:spPr>
          <a:xfrm>
            <a:off x="2971800" y="2514600"/>
            <a:ext cx="1143000" cy="228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199219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5DA52-266A-4BDD-8B8C-EBE01240B3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0EBC90-1753-47B0-9A11-46B7623C9B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CCE43D5-6582-49DE-982A-4C0C79EE3828}"/>
              </a:ext>
            </a:extLst>
          </p:cNvPr>
          <p:cNvPicPr>
            <a:picLocks noChangeAspect="1"/>
          </p:cNvPicPr>
          <p:nvPr/>
        </p:nvPicPr>
        <p:blipFill>
          <a:blip r:embed="rId2"/>
          <a:stretch>
            <a:fillRect/>
          </a:stretch>
        </p:blipFill>
        <p:spPr>
          <a:xfrm>
            <a:off x="0" y="286037"/>
            <a:ext cx="9144000" cy="6285926"/>
          </a:xfrm>
          <a:prstGeom prst="rect">
            <a:avLst/>
          </a:prstGeom>
        </p:spPr>
      </p:pic>
    </p:spTree>
    <p:extLst>
      <p:ext uri="{BB962C8B-B14F-4D97-AF65-F5344CB8AC3E}">
        <p14:creationId xmlns:p14="http://schemas.microsoft.com/office/powerpoint/2010/main" val="398879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8599" y="457200"/>
            <a:ext cx="4572001" cy="902286"/>
          </a:xfrm>
          <a:prstGeom prst="rect">
            <a:avLst/>
          </a:prstGeom>
        </p:spPr>
      </p:pic>
      <p:pic>
        <p:nvPicPr>
          <p:cNvPr id="5" name="Picture 4"/>
          <p:cNvPicPr>
            <a:picLocks noChangeAspect="1"/>
          </p:cNvPicPr>
          <p:nvPr/>
        </p:nvPicPr>
        <p:blipFill rotWithShape="1">
          <a:blip r:embed="rId3"/>
          <a:srcRect l="64128" t="25958" r="14709" b="16260"/>
          <a:stretch/>
        </p:blipFill>
        <p:spPr>
          <a:xfrm>
            <a:off x="152400" y="2209800"/>
            <a:ext cx="5943600" cy="4563836"/>
          </a:xfrm>
          <a:prstGeom prst="rect">
            <a:avLst/>
          </a:prstGeom>
        </p:spPr>
      </p:pic>
      <p:pic>
        <p:nvPicPr>
          <p:cNvPr id="6" name="Picture 5"/>
          <p:cNvPicPr>
            <a:picLocks noChangeAspect="1"/>
          </p:cNvPicPr>
          <p:nvPr/>
        </p:nvPicPr>
        <p:blipFill rotWithShape="1">
          <a:blip r:embed="rId4"/>
          <a:srcRect l="67570" t="24603" r="17802" b="16780"/>
          <a:stretch/>
        </p:blipFill>
        <p:spPr>
          <a:xfrm>
            <a:off x="5105400" y="2285199"/>
            <a:ext cx="3938789" cy="4438953"/>
          </a:xfrm>
          <a:prstGeom prst="rect">
            <a:avLst/>
          </a:prstGeom>
        </p:spPr>
      </p:pic>
      <p:sp>
        <p:nvSpPr>
          <p:cNvPr id="8" name="Oval 7"/>
          <p:cNvSpPr/>
          <p:nvPr/>
        </p:nvSpPr>
        <p:spPr>
          <a:xfrm>
            <a:off x="2667000" y="3886200"/>
            <a:ext cx="381000" cy="381000"/>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 name="Oval 8"/>
          <p:cNvSpPr/>
          <p:nvPr/>
        </p:nvSpPr>
        <p:spPr>
          <a:xfrm>
            <a:off x="3200400" y="4134970"/>
            <a:ext cx="381000" cy="381000"/>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Oval 9"/>
          <p:cNvSpPr/>
          <p:nvPr/>
        </p:nvSpPr>
        <p:spPr>
          <a:xfrm>
            <a:off x="762000" y="4267200"/>
            <a:ext cx="381000" cy="381000"/>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11"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62977" t="12762" r="19821" b="64381"/>
          <a:stretch/>
        </p:blipFill>
        <p:spPr bwMode="auto">
          <a:xfrm>
            <a:off x="5324474" y="2567177"/>
            <a:ext cx="2752725" cy="2286000"/>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Oval 11"/>
          <p:cNvSpPr/>
          <p:nvPr/>
        </p:nvSpPr>
        <p:spPr>
          <a:xfrm>
            <a:off x="3375212" y="4845424"/>
            <a:ext cx="381000" cy="381000"/>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3" name="Oval 12"/>
          <p:cNvSpPr/>
          <p:nvPr/>
        </p:nvSpPr>
        <p:spPr>
          <a:xfrm>
            <a:off x="1559859" y="4662677"/>
            <a:ext cx="381000" cy="381000"/>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4" name="TextBox 13"/>
          <p:cNvSpPr txBox="1"/>
          <p:nvPr/>
        </p:nvSpPr>
        <p:spPr>
          <a:xfrm>
            <a:off x="6907306" y="4491718"/>
            <a:ext cx="104387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Page 95</a:t>
            </a:r>
          </a:p>
        </p:txBody>
      </p:sp>
      <p:pic>
        <p:nvPicPr>
          <p:cNvPr id="15"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0059" t="72570" r="74941" b="23811"/>
          <a:stretch/>
        </p:blipFill>
        <p:spPr bwMode="auto">
          <a:xfrm>
            <a:off x="5339564" y="5322442"/>
            <a:ext cx="2752724" cy="428248"/>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6" name="TextBox 15"/>
          <p:cNvSpPr txBox="1"/>
          <p:nvPr/>
        </p:nvSpPr>
        <p:spPr>
          <a:xfrm>
            <a:off x="6858000" y="5456757"/>
            <a:ext cx="104387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Page 96</a:t>
            </a:r>
          </a:p>
        </p:txBody>
      </p:sp>
      <p:sp>
        <p:nvSpPr>
          <p:cNvPr id="2" name="TextBox 1">
            <a:extLst>
              <a:ext uri="{FF2B5EF4-FFF2-40B4-BE49-F238E27FC236}">
                <a16:creationId xmlns:a16="http://schemas.microsoft.com/office/drawing/2014/main" id="{05E18EFB-4E3A-4FBB-B246-398E2452B9A2}"/>
              </a:ext>
            </a:extLst>
          </p:cNvPr>
          <p:cNvSpPr txBox="1"/>
          <p:nvPr/>
        </p:nvSpPr>
        <p:spPr>
          <a:xfrm>
            <a:off x="609600" y="1359486"/>
            <a:ext cx="4953000" cy="954107"/>
          </a:xfrm>
          <a:prstGeom prst="rect">
            <a:avLst/>
          </a:prstGeom>
          <a:noFill/>
        </p:spPr>
        <p:txBody>
          <a:bodyPr wrap="square" rtlCol="0">
            <a:spAutoFit/>
          </a:bodyPr>
          <a:lstStyle/>
          <a:p>
            <a:pPr algn="l"/>
            <a:r>
              <a:rPr lang="en-US" sz="2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ALWAYS START AT PORT OF DEPARTURE!</a:t>
            </a:r>
          </a:p>
        </p:txBody>
      </p:sp>
    </p:spTree>
    <p:extLst>
      <p:ext uri="{BB962C8B-B14F-4D97-AF65-F5344CB8AC3E}">
        <p14:creationId xmlns:p14="http://schemas.microsoft.com/office/powerpoint/2010/main" val="298605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1ADBD-AAEC-4730-AEC4-02C07099E8B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3C7FC4C-2CA0-4AF6-8C26-778E83BF059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8356017-46CC-4D5F-897A-F2304BD51CB8}"/>
              </a:ext>
            </a:extLst>
          </p:cNvPr>
          <p:cNvPicPr>
            <a:picLocks noChangeAspect="1"/>
          </p:cNvPicPr>
          <p:nvPr/>
        </p:nvPicPr>
        <p:blipFill>
          <a:blip r:embed="rId2"/>
          <a:stretch>
            <a:fillRect/>
          </a:stretch>
        </p:blipFill>
        <p:spPr>
          <a:xfrm>
            <a:off x="0" y="329563"/>
            <a:ext cx="9144000" cy="6198874"/>
          </a:xfrm>
          <a:prstGeom prst="rect">
            <a:avLst/>
          </a:prstGeom>
        </p:spPr>
      </p:pic>
      <p:sp>
        <p:nvSpPr>
          <p:cNvPr id="5" name="TextBox 4">
            <a:extLst>
              <a:ext uri="{FF2B5EF4-FFF2-40B4-BE49-F238E27FC236}">
                <a16:creationId xmlns:a16="http://schemas.microsoft.com/office/drawing/2014/main" id="{3173E82A-3740-426F-A8FE-23E3F4BC2185}"/>
              </a:ext>
            </a:extLst>
          </p:cNvPr>
          <p:cNvSpPr txBox="1"/>
          <p:nvPr/>
        </p:nvSpPr>
        <p:spPr>
          <a:xfrm>
            <a:off x="-5634" y="6397"/>
            <a:ext cx="9302034" cy="61555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Example: Determining the distance from Norfolk, VA to Al Manamah, Bahrain by using Junction Points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250688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The </a:t>
            </a:r>
            <a:r>
              <a:rPr lang="en-US" sz="4800">
                <a:latin typeface="Calibri" panose="020F0502020204030204" pitchFamily="34" charset="0"/>
                <a:cs typeface="Calibri" panose="020F0502020204030204" pitchFamily="34" charset="0"/>
              </a:rPr>
              <a:t>Earth’s Rotation</a:t>
            </a:r>
            <a:endParaRPr lang="en-US" sz="4800" dirty="0">
              <a:latin typeface="Calibri" panose="020F0502020204030204" pitchFamily="34" charset="0"/>
              <a:cs typeface="Calibri" panose="020F0502020204030204" pitchFamily="34" charset="0"/>
            </a:endParaRP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828800"/>
            <a:ext cx="4572000" cy="4524315"/>
          </a:xfrm>
          <a:prstGeom prst="rect">
            <a:avLst/>
          </a:prstGeom>
        </p:spPr>
        <p:txBody>
          <a:bodyPr>
            <a:spAutoFit/>
          </a:bodyPr>
          <a:lstStyle/>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-The Earth’s rotation on her axis presents the Sun and other Celestial Bodies to appear to proceed across the sky from East to West.</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-If we measure the time interval between the transits between these celestial bodies, we would be measuring a period of the Earth’s rotation.</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-The Earth’s rotation is a navigator’s standard of time.</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-The Earth completes a full rotation (360°) over the course of a day, or approximately 24 hours </a:t>
            </a: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(actually 23 hours and 56 minutes).</a:t>
            </a:r>
          </a:p>
        </p:txBody>
      </p:sp>
      <p:pic>
        <p:nvPicPr>
          <p:cNvPr id="8" name="Picture 7">
            <a:extLst>
              <a:ext uri="{FF2B5EF4-FFF2-40B4-BE49-F238E27FC236}">
                <a16:creationId xmlns:a16="http://schemas.microsoft.com/office/drawing/2014/main" id="{BB86C24C-84C4-4ED8-A868-DA68F0F194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0" y="2381096"/>
            <a:ext cx="4329953" cy="3319631"/>
          </a:xfrm>
          <a:prstGeom prst="rect">
            <a:avLst/>
          </a:prstGeom>
        </p:spPr>
      </p:pic>
    </p:spTree>
    <p:extLst>
      <p:ext uri="{BB962C8B-B14F-4D97-AF65-F5344CB8AC3E}">
        <p14:creationId xmlns:p14="http://schemas.microsoft.com/office/powerpoint/2010/main" val="413026030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Prepare the Voyage Plan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494671296"/>
              </p:ext>
            </p:extLst>
          </p:nvPr>
        </p:nvGraphicFramePr>
        <p:xfrm>
          <a:off x="51753" y="1905000"/>
          <a:ext cx="8795887" cy="3990298"/>
        </p:xfrm>
        <a:graphic>
          <a:graphicData uri="http://schemas.openxmlformats.org/drawingml/2006/table">
            <a:tbl>
              <a:tblPr firstRow="1" firstCol="1" bandRow="1">
                <a:tableStyleId>{5C22544A-7EE6-4342-B048-85BDC9FD1C3A}</a:tableStyleId>
              </a:tblPr>
              <a:tblGrid>
                <a:gridCol w="8795887">
                  <a:extLst>
                    <a:ext uri="{9D8B030D-6E8A-4147-A177-3AD203B41FA5}">
                      <a16:colId xmlns:a16="http://schemas.microsoft.com/office/drawing/2014/main" val="460837169"/>
                    </a:ext>
                  </a:extLst>
                </a:gridCol>
              </a:tblGrid>
              <a:tr h="3746458">
                <a:tc>
                  <a:txBody>
                    <a:bodyPr/>
                    <a:lstStyle/>
                    <a:p>
                      <a:pPr marL="0" marR="0" lvl="0" indent="0" algn="l" defTabSz="914400" rtl="0" eaLnBrk="0" fontAlgn="base" latinLnBrk="0" hangingPunct="0">
                        <a:lnSpc>
                          <a:spcPct val="100000"/>
                        </a:lnSpc>
                        <a:spcBef>
                          <a:spcPts val="600"/>
                        </a:spcBef>
                        <a:spcAft>
                          <a:spcPts val="0"/>
                        </a:spcAft>
                        <a:buClrTx/>
                        <a:buSzTx/>
                        <a:buFontTx/>
                        <a:buNone/>
                        <a:tabLst>
                          <a:tab pos="341313" algn="l"/>
                        </a:tabLst>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	Determine port of departure/arrival, date of departure/arrival </a:t>
                      </a:r>
                      <a:r>
                        <a:rPr kumimoji="0" lang="en-US" sz="2000" b="1"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(Done!)</a:t>
                      </a:r>
                    </a:p>
                    <a:p>
                      <a:pPr marL="0" marR="0" lvl="0" indent="0" algn="l" defTabSz="914400" rtl="0" eaLnBrk="0" fontAlgn="base" latinLnBrk="0" hangingPunct="0">
                        <a:lnSpc>
                          <a:spcPct val="100000"/>
                        </a:lnSpc>
                        <a:spcBef>
                          <a:spcPts val="600"/>
                        </a:spcBef>
                        <a:spcAft>
                          <a:spcPts val="0"/>
                        </a:spcAft>
                        <a:buClrTx/>
                        <a:buSzTx/>
                        <a:buFontTx/>
                        <a:buNone/>
                        <a:tabLst>
                          <a:tab pos="341313" algn="l"/>
                        </a:tabLst>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2.	Determine Chart and Publication requirements </a:t>
                      </a:r>
                      <a:r>
                        <a:rPr kumimoji="0" lang="en-US" sz="2000" b="1"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(Done!)</a:t>
                      </a:r>
                      <a:endPar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ts val="600"/>
                        </a:spcBef>
                        <a:spcAft>
                          <a:spcPts val="0"/>
                        </a:spcAft>
                        <a:buClrTx/>
                        <a:buSzTx/>
                        <a:buFontTx/>
                        <a:buNone/>
                        <a:tabLst>
                          <a:tab pos="341313" algn="l"/>
                        </a:tabLst>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3.	Determine Distance and SOA</a:t>
                      </a:r>
                    </a:p>
                    <a:p>
                      <a:pPr marL="0" marR="0" lvl="0" indent="0" algn="l" defTabSz="914400" rtl="0" eaLnBrk="0" fontAlgn="base" latinLnBrk="0" hangingPunct="0">
                        <a:lnSpc>
                          <a:spcPct val="100000"/>
                        </a:lnSpc>
                        <a:spcBef>
                          <a:spcPts val="600"/>
                        </a:spcBef>
                        <a:spcAft>
                          <a:spcPts val="0"/>
                        </a:spcAft>
                        <a:buClrTx/>
                        <a:buSzTx/>
                        <a:buFontTx/>
                        <a:buNone/>
                        <a:tabLst>
                          <a:tab pos="341313" algn="l"/>
                        </a:tabLst>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4.	Plan the passage</a:t>
                      </a:r>
                    </a:p>
                    <a:p>
                      <a:pPr marL="0" marR="0" hangingPunct="0">
                        <a:spcBef>
                          <a:spcPts val="0"/>
                        </a:spcBef>
                        <a:spcAft>
                          <a:spcPts val="0"/>
                        </a:spcAft>
                      </a:pPr>
                      <a:endPar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131073907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Time, Speed, Distance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943866809"/>
              </p:ext>
            </p:extLst>
          </p:nvPr>
        </p:nvGraphicFramePr>
        <p:xfrm>
          <a:off x="51753" y="1905000"/>
          <a:ext cx="8795887" cy="4038600"/>
        </p:xfrm>
        <a:graphic>
          <a:graphicData uri="http://schemas.openxmlformats.org/drawingml/2006/table">
            <a:tbl>
              <a:tblPr firstRow="1" firstCol="1" bandRow="1">
                <a:tableStyleId>{5C22544A-7EE6-4342-B048-85BDC9FD1C3A}</a:tableStyleId>
              </a:tblPr>
              <a:tblGrid>
                <a:gridCol w="8795887">
                  <a:extLst>
                    <a:ext uri="{9D8B030D-6E8A-4147-A177-3AD203B41FA5}">
                      <a16:colId xmlns:a16="http://schemas.microsoft.com/office/drawing/2014/main" val="460837169"/>
                    </a:ext>
                  </a:extLst>
                </a:gridCol>
              </a:tblGrid>
              <a:tr h="3746458">
                <a:tc>
                  <a:txBody>
                    <a:bodyPr/>
                    <a:lstStyle/>
                    <a:p>
                      <a:pPr marL="0" marR="0" lvl="0" indent="0" algn="l" defTabSz="914400" rtl="0" eaLnBrk="0" fontAlgn="base" latinLnBrk="0" hangingPunct="0">
                        <a:lnSpc>
                          <a:spcPct val="100000"/>
                        </a:lnSpc>
                        <a:spcBef>
                          <a:spcPts val="600"/>
                        </a:spcBef>
                        <a:spcAft>
                          <a:spcPts val="0"/>
                        </a:spcAft>
                        <a:buClrTx/>
                        <a:buSzTx/>
                        <a:buFontTx/>
                        <a:buNone/>
                        <a:tabLst>
                          <a:tab pos="341313" algn="l"/>
                        </a:tabLst>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-Time, Speed, and Distance is critical in building navigation plans.</a:t>
                      </a:r>
                    </a:p>
                    <a:p>
                      <a:pPr marL="0" marR="0" lvl="0" indent="0" algn="l" defTabSz="914400" rtl="0" eaLnBrk="0" fontAlgn="base" latinLnBrk="0" hangingPunct="0">
                        <a:lnSpc>
                          <a:spcPct val="100000"/>
                        </a:lnSpc>
                        <a:spcBef>
                          <a:spcPts val="600"/>
                        </a:spcBef>
                        <a:spcAft>
                          <a:spcPts val="0"/>
                        </a:spcAft>
                        <a:buClrTx/>
                        <a:buSzTx/>
                        <a:buFontTx/>
                        <a:buNone/>
                        <a:tabLst>
                          <a:tab pos="341313" algn="l"/>
                        </a:tabLst>
                        <a:defRPr/>
                      </a:pPr>
                      <a:endPar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0" fontAlgn="base" latinLnBrk="0" hangingPunct="0">
                        <a:lnSpc>
                          <a:spcPct val="100000"/>
                        </a:lnSpc>
                        <a:spcBef>
                          <a:spcPts val="600"/>
                        </a:spcBef>
                        <a:spcAft>
                          <a:spcPts val="0"/>
                        </a:spcAft>
                        <a:buClrTx/>
                        <a:buSzTx/>
                        <a:buFontTx/>
                        <a:buNone/>
                        <a:tabLst>
                          <a:tab pos="341313" algn="l"/>
                        </a:tabLst>
                        <a:defRPr/>
                      </a:pPr>
                      <a:r>
                        <a:rPr kumimoji="0" lang="en-US" sz="3200" b="1" i="0" u="sng"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Distance (NM) = Time (HRS) X Speed (KTS)</a:t>
                      </a:r>
                    </a:p>
                    <a:p>
                      <a:pPr marL="0" marR="0" hangingPunct="0">
                        <a:spcBef>
                          <a:spcPts val="0"/>
                        </a:spcBef>
                        <a:spcAft>
                          <a:spcPts val="0"/>
                        </a:spcAft>
                      </a:pPr>
                      <a:endPar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-If you have two of these, you can find the other.</a:t>
                      </a:r>
                    </a:p>
                    <a:p>
                      <a:pPr marL="0" marR="0" hangingPunct="0">
                        <a:spcBef>
                          <a:spcPts val="0"/>
                        </a:spcBef>
                        <a:spcAft>
                          <a:spcPts val="0"/>
                        </a:spcAft>
                      </a:pPr>
                      <a:endParaRPr lang="en-US" sz="20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-In our example, we are given the time requirements and we can find the distance from PUB 151, so we are solving for the SOA needed.</a:t>
                      </a:r>
                    </a:p>
                    <a:p>
                      <a:pPr marL="0" marR="0" hangingPunct="0">
                        <a:spcBef>
                          <a:spcPts val="0"/>
                        </a:spcBef>
                        <a:spcAft>
                          <a:spcPts val="0"/>
                        </a:spcAft>
                      </a:pPr>
                      <a:endParaRPr lang="en-US" sz="20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-When working these problems, read the instructions carefully to determine what needs to be solved.</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56545427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Determine Distance and SOA</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034322326"/>
              </p:ext>
            </p:extLst>
          </p:nvPr>
        </p:nvGraphicFramePr>
        <p:xfrm>
          <a:off x="51753" y="1905000"/>
          <a:ext cx="8795887" cy="3990298"/>
        </p:xfrm>
        <a:graphic>
          <a:graphicData uri="http://schemas.openxmlformats.org/drawingml/2006/table">
            <a:tbl>
              <a:tblPr firstRow="1" firstCol="1" bandRow="1">
                <a:tableStyleId>{5C22544A-7EE6-4342-B048-85BDC9FD1C3A}</a:tableStyleId>
              </a:tblPr>
              <a:tblGrid>
                <a:gridCol w="8795887">
                  <a:extLst>
                    <a:ext uri="{9D8B030D-6E8A-4147-A177-3AD203B41FA5}">
                      <a16:colId xmlns:a16="http://schemas.microsoft.com/office/drawing/2014/main" val="460837169"/>
                    </a:ext>
                  </a:extLst>
                </a:gridCol>
              </a:tblGrid>
              <a:tr h="3746458">
                <a:tc>
                  <a:txBody>
                    <a:bodyPr/>
                    <a:lstStyle/>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-Based on PUB 151, the distance between Pearl Harbor and San Diego is 2,285NM.</a:t>
                      </a:r>
                    </a:p>
                    <a:p>
                      <a:pPr marL="0" marR="0" hangingPunct="0">
                        <a:spcBef>
                          <a:spcPts val="0"/>
                        </a:spcBef>
                        <a:spcAft>
                          <a:spcPts val="0"/>
                        </a:spcAft>
                      </a:pPr>
                      <a:endParaRPr lang="en-US" sz="20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i="0" u="none" dirty="0">
                          <a:solidFill>
                            <a:schemeClr val="tx1"/>
                          </a:solidFill>
                          <a:effectLst/>
                          <a:latin typeface="Times New Roman" panose="02020603050405020304" pitchFamily="18" charset="0"/>
                          <a:ea typeface="Times New Roman" panose="02020603050405020304" pitchFamily="18" charset="0"/>
                        </a:rPr>
                        <a:t>-ETD is 011200WSEP21</a:t>
                      </a:r>
                    </a:p>
                    <a:p>
                      <a:pPr marL="0" marR="0" hangingPunct="0">
                        <a:spcBef>
                          <a:spcPts val="0"/>
                        </a:spcBef>
                        <a:spcAft>
                          <a:spcPts val="0"/>
                        </a:spcAft>
                      </a:pPr>
                      <a:r>
                        <a:rPr lang="en-US" sz="2000" i="0" u="none" dirty="0">
                          <a:solidFill>
                            <a:schemeClr val="tx1"/>
                          </a:solidFill>
                          <a:effectLst/>
                          <a:latin typeface="Times New Roman" panose="02020603050405020304" pitchFamily="18" charset="0"/>
                          <a:ea typeface="Times New Roman" panose="02020603050405020304" pitchFamily="18" charset="0"/>
                        </a:rPr>
                        <a:t>-ETA is 101200USEP21</a:t>
                      </a:r>
                    </a:p>
                    <a:p>
                      <a:pPr marL="0" marR="0" hangingPunct="0">
                        <a:spcBef>
                          <a:spcPts val="0"/>
                        </a:spcBef>
                        <a:spcAft>
                          <a:spcPts val="0"/>
                        </a:spcAft>
                      </a:pPr>
                      <a:endParaRPr lang="en-US" sz="20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i="0" u="none" dirty="0">
                          <a:solidFill>
                            <a:schemeClr val="tx1"/>
                          </a:solidFill>
                          <a:effectLst/>
                          <a:latin typeface="Times New Roman" panose="02020603050405020304" pitchFamily="18" charset="0"/>
                          <a:ea typeface="Times New Roman" panose="02020603050405020304" pitchFamily="18" charset="0"/>
                        </a:rPr>
                        <a:t>-Convert the time zones to ZULU.</a:t>
                      </a:r>
                    </a:p>
                    <a:p>
                      <a:pPr marL="0" marR="0" hangingPunct="0">
                        <a:spcBef>
                          <a:spcPts val="0"/>
                        </a:spcBef>
                        <a:spcAft>
                          <a:spcPts val="0"/>
                        </a:spcAft>
                      </a:pPr>
                      <a:endParaRPr lang="en-US" sz="20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i="0" u="none" dirty="0">
                          <a:solidFill>
                            <a:schemeClr val="tx1"/>
                          </a:solidFill>
                          <a:effectLst/>
                          <a:latin typeface="Times New Roman" panose="02020603050405020304" pitchFamily="18" charset="0"/>
                          <a:ea typeface="Times New Roman" panose="02020603050405020304" pitchFamily="18" charset="0"/>
                        </a:rPr>
                        <a:t>-ETD = 011200WSEP21 (+10W)  = </a:t>
                      </a:r>
                      <a:r>
                        <a:rPr lang="en-US" sz="20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012200ZSEP21</a:t>
                      </a:r>
                    </a:p>
                    <a:p>
                      <a:pPr marL="0" marR="0" hangingPunct="0">
                        <a:spcBef>
                          <a:spcPts val="0"/>
                        </a:spcBef>
                        <a:spcAft>
                          <a:spcPts val="0"/>
                        </a:spcAft>
                      </a:pPr>
                      <a:r>
                        <a:rPr lang="en-US" sz="2000" i="0" u="none" dirty="0">
                          <a:solidFill>
                            <a:schemeClr val="tx1"/>
                          </a:solidFill>
                          <a:effectLst/>
                          <a:latin typeface="Times New Roman" panose="02020603050405020304" pitchFamily="18" charset="0"/>
                          <a:ea typeface="Times New Roman" panose="02020603050405020304" pitchFamily="18" charset="0"/>
                        </a:rPr>
                        <a:t>-ETA = 101200USEP21 (+8U) = </a:t>
                      </a:r>
                      <a:r>
                        <a:rPr lang="en-US" sz="20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102000ZSEP21</a:t>
                      </a:r>
                    </a:p>
                    <a:p>
                      <a:pPr marL="0" marR="0" hangingPunct="0">
                        <a:spcBef>
                          <a:spcPts val="0"/>
                        </a:spcBef>
                        <a:spcAft>
                          <a:spcPts val="0"/>
                        </a:spcAft>
                      </a:pPr>
                      <a:endParaRPr lang="en-US" sz="28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341284488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Determine Distance and SOA</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635180183"/>
              </p:ext>
            </p:extLst>
          </p:nvPr>
        </p:nvGraphicFramePr>
        <p:xfrm>
          <a:off x="51753" y="1905000"/>
          <a:ext cx="8795887" cy="4937760"/>
        </p:xfrm>
        <a:graphic>
          <a:graphicData uri="http://schemas.openxmlformats.org/drawingml/2006/table">
            <a:tbl>
              <a:tblPr firstRow="1" firstCol="1" bandRow="1">
                <a:tableStyleId>{5C22544A-7EE6-4342-B048-85BDC9FD1C3A}</a:tableStyleId>
              </a:tblPr>
              <a:tblGrid>
                <a:gridCol w="8795887">
                  <a:extLst>
                    <a:ext uri="{9D8B030D-6E8A-4147-A177-3AD203B41FA5}">
                      <a16:colId xmlns:a16="http://schemas.microsoft.com/office/drawing/2014/main" val="460837169"/>
                    </a:ext>
                  </a:extLst>
                </a:gridCol>
              </a:tblGrid>
              <a:tr h="3746458">
                <a:tc>
                  <a:txBody>
                    <a:bodyPr/>
                    <a:lstStyle/>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-Difference between ETD and ETA will give you </a:t>
                      </a:r>
                      <a:r>
                        <a:rPr lang="en-US" sz="20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TOTAL TRANSIT TIME</a:t>
                      </a:r>
                      <a:r>
                        <a:rPr lang="en-US" sz="2000" u="none" dirty="0">
                          <a:solidFill>
                            <a:schemeClr val="tx1"/>
                          </a:solidFill>
                          <a:effectLst/>
                          <a:latin typeface="Times New Roman" panose="02020603050405020304" pitchFamily="18" charset="0"/>
                          <a:ea typeface="Times New Roman" panose="02020603050405020304" pitchFamily="18" charset="0"/>
                        </a:rPr>
                        <a:t>.</a:t>
                      </a:r>
                    </a:p>
                    <a:p>
                      <a:pPr marL="0" marR="0" hangingPunct="0">
                        <a:spcBef>
                          <a:spcPts val="0"/>
                        </a:spcBef>
                        <a:spcAft>
                          <a:spcPts val="0"/>
                        </a:spcAft>
                      </a:pPr>
                      <a:endParaRPr lang="en-US" sz="20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i="0" u="none" dirty="0">
                          <a:solidFill>
                            <a:schemeClr val="tx1"/>
                          </a:solidFill>
                          <a:effectLst/>
                          <a:latin typeface="Times New Roman" panose="02020603050405020304" pitchFamily="18" charset="0"/>
                          <a:ea typeface="Times New Roman" panose="02020603050405020304" pitchFamily="18" charset="0"/>
                        </a:rPr>
                        <a:t>-</a:t>
                      </a:r>
                      <a:r>
                        <a:rPr lang="en-US" sz="20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012200ZSEP21</a:t>
                      </a:r>
                      <a:r>
                        <a:rPr lang="en-US" sz="2000" i="0" u="none" dirty="0">
                          <a:solidFill>
                            <a:schemeClr val="tx1"/>
                          </a:solidFill>
                          <a:effectLst/>
                          <a:latin typeface="Times New Roman" panose="02020603050405020304" pitchFamily="18" charset="0"/>
                          <a:ea typeface="Times New Roman" panose="02020603050405020304" pitchFamily="18" charset="0"/>
                        </a:rPr>
                        <a:t> to </a:t>
                      </a:r>
                      <a:r>
                        <a:rPr lang="en-US" sz="20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102000ZSEP21</a:t>
                      </a:r>
                      <a:r>
                        <a:rPr lang="en-US" sz="2000" i="0" u="none" dirty="0">
                          <a:solidFill>
                            <a:schemeClr val="tx1"/>
                          </a:solidFill>
                          <a:effectLst/>
                          <a:latin typeface="Times New Roman" panose="02020603050405020304" pitchFamily="18" charset="0"/>
                          <a:ea typeface="Times New Roman" panose="02020603050405020304" pitchFamily="18" charset="0"/>
                        </a:rPr>
                        <a:t> = </a:t>
                      </a:r>
                      <a:r>
                        <a:rPr lang="en-US" sz="20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8 days and 22 hours</a:t>
                      </a:r>
                    </a:p>
                    <a:p>
                      <a:pPr marL="0" marR="0" hangingPunct="0">
                        <a:spcBef>
                          <a:spcPts val="0"/>
                        </a:spcBef>
                        <a:spcAft>
                          <a:spcPts val="0"/>
                        </a:spcAft>
                      </a:pPr>
                      <a:endParaRPr lang="en-US" sz="20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i="0" u="none"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t>
                      </a:r>
                      <a:r>
                        <a:rPr lang="en-US" sz="2000" i="0" u="none" dirty="0">
                          <a:solidFill>
                            <a:schemeClr val="tx1"/>
                          </a:solidFill>
                          <a:effectLst/>
                          <a:latin typeface="Times New Roman" panose="02020603050405020304" pitchFamily="18" charset="0"/>
                          <a:ea typeface="Times New Roman" panose="02020603050405020304" pitchFamily="18" charset="0"/>
                        </a:rPr>
                        <a:t>Convert to hours </a:t>
                      </a:r>
                      <a:r>
                        <a:rPr lang="en-US" sz="2000" i="0" u="none"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(24 x 8) = 22 = </a:t>
                      </a:r>
                      <a:r>
                        <a:rPr lang="en-US" sz="20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214 hours</a:t>
                      </a:r>
                    </a:p>
                    <a:p>
                      <a:pPr marL="0" marR="0" hangingPunct="0">
                        <a:spcBef>
                          <a:spcPts val="0"/>
                        </a:spcBef>
                        <a:spcAft>
                          <a:spcPts val="0"/>
                        </a:spcAft>
                      </a:pPr>
                      <a:endParaRPr lang="en-US" sz="20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20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20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20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20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20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20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20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-SOA</a:t>
                      </a:r>
                      <a:r>
                        <a:rPr lang="en-US" sz="2000" i="0" u="none" dirty="0">
                          <a:solidFill>
                            <a:schemeClr val="tx1"/>
                          </a:solidFill>
                          <a:effectLst/>
                          <a:latin typeface="Times New Roman" panose="02020603050405020304" pitchFamily="18" charset="0"/>
                          <a:ea typeface="Times New Roman" panose="02020603050405020304" pitchFamily="18" charset="0"/>
                        </a:rPr>
                        <a:t> = </a:t>
                      </a:r>
                      <a:r>
                        <a:rPr lang="en-US" sz="20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2285NM / 214 Hours</a:t>
                      </a:r>
                      <a:r>
                        <a:rPr lang="en-US" sz="2000" i="0" u="none" dirty="0">
                          <a:solidFill>
                            <a:schemeClr val="tx1"/>
                          </a:solidFill>
                          <a:effectLst/>
                          <a:latin typeface="Times New Roman" panose="02020603050405020304" pitchFamily="18" charset="0"/>
                          <a:ea typeface="Times New Roman" panose="02020603050405020304" pitchFamily="18" charset="0"/>
                        </a:rPr>
                        <a:t> = </a:t>
                      </a:r>
                      <a:r>
                        <a:rPr lang="en-US" sz="20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10.67 Knots (We would round up to 11 knots)</a:t>
                      </a:r>
                    </a:p>
                    <a:p>
                      <a:pPr marL="0" marR="0" hangingPunct="0">
                        <a:spcBef>
                          <a:spcPts val="0"/>
                        </a:spcBef>
                        <a:spcAft>
                          <a:spcPts val="0"/>
                        </a:spcAft>
                      </a:pPr>
                      <a:endParaRPr lang="en-US" sz="2800" i="0"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276F61CE-2877-4F05-B322-67F0A5FC1C9F}"/>
              </a:ext>
            </a:extLst>
          </p:cNvPr>
          <p:cNvPicPr>
            <a:picLocks noChangeAspect="1"/>
          </p:cNvPicPr>
          <p:nvPr/>
        </p:nvPicPr>
        <p:blipFill rotWithShape="1">
          <a:blip r:embed="rId5"/>
          <a:srcRect l="19108" t="53616" r="16603" b="16251"/>
          <a:stretch/>
        </p:blipFill>
        <p:spPr>
          <a:xfrm>
            <a:off x="1194753" y="3610485"/>
            <a:ext cx="5867401" cy="1905000"/>
          </a:xfrm>
          <a:prstGeom prst="rect">
            <a:avLst/>
          </a:prstGeom>
        </p:spPr>
      </p:pic>
    </p:spTree>
    <p:extLst>
      <p:ext uri="{BB962C8B-B14F-4D97-AF65-F5344CB8AC3E}">
        <p14:creationId xmlns:p14="http://schemas.microsoft.com/office/powerpoint/2010/main" val="53232217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Prepare the Voyage Plan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734821722"/>
              </p:ext>
            </p:extLst>
          </p:nvPr>
        </p:nvGraphicFramePr>
        <p:xfrm>
          <a:off x="51753" y="1905000"/>
          <a:ext cx="8795887" cy="3990298"/>
        </p:xfrm>
        <a:graphic>
          <a:graphicData uri="http://schemas.openxmlformats.org/drawingml/2006/table">
            <a:tbl>
              <a:tblPr firstRow="1" firstCol="1" bandRow="1">
                <a:tableStyleId>{5C22544A-7EE6-4342-B048-85BDC9FD1C3A}</a:tableStyleId>
              </a:tblPr>
              <a:tblGrid>
                <a:gridCol w="8795887">
                  <a:extLst>
                    <a:ext uri="{9D8B030D-6E8A-4147-A177-3AD203B41FA5}">
                      <a16:colId xmlns:a16="http://schemas.microsoft.com/office/drawing/2014/main" val="460837169"/>
                    </a:ext>
                  </a:extLst>
                </a:gridCol>
              </a:tblGrid>
              <a:tr h="3746458">
                <a:tc>
                  <a:txBody>
                    <a:bodyPr/>
                    <a:lstStyle/>
                    <a:p>
                      <a:pPr marL="0" marR="0" lvl="0" indent="0" algn="l" defTabSz="914400" rtl="0" eaLnBrk="0" fontAlgn="base" latinLnBrk="0" hangingPunct="0">
                        <a:lnSpc>
                          <a:spcPct val="100000"/>
                        </a:lnSpc>
                        <a:spcBef>
                          <a:spcPts val="600"/>
                        </a:spcBef>
                        <a:spcAft>
                          <a:spcPts val="0"/>
                        </a:spcAft>
                        <a:buClrTx/>
                        <a:buSzTx/>
                        <a:buFontTx/>
                        <a:buNone/>
                        <a:tabLst>
                          <a:tab pos="341313" algn="l"/>
                        </a:tabLst>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	Determine port of departure/arrival, date of departure/arrival </a:t>
                      </a:r>
                      <a:r>
                        <a:rPr kumimoji="0" lang="en-US" sz="2000" b="1"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(Done!)</a:t>
                      </a:r>
                    </a:p>
                    <a:p>
                      <a:pPr marL="0" marR="0" lvl="0" indent="0" algn="l" defTabSz="914400" rtl="0" eaLnBrk="0" fontAlgn="base" latinLnBrk="0" hangingPunct="0">
                        <a:lnSpc>
                          <a:spcPct val="100000"/>
                        </a:lnSpc>
                        <a:spcBef>
                          <a:spcPts val="600"/>
                        </a:spcBef>
                        <a:spcAft>
                          <a:spcPts val="0"/>
                        </a:spcAft>
                        <a:buClrTx/>
                        <a:buSzTx/>
                        <a:buFontTx/>
                        <a:buNone/>
                        <a:tabLst>
                          <a:tab pos="341313" algn="l"/>
                        </a:tabLst>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2.	Determine Chart and Publication requirements </a:t>
                      </a:r>
                      <a:r>
                        <a:rPr kumimoji="0" lang="en-US" sz="2000" b="1"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(Done!)</a:t>
                      </a:r>
                      <a:endPar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ts val="600"/>
                        </a:spcBef>
                        <a:spcAft>
                          <a:spcPts val="0"/>
                        </a:spcAft>
                        <a:buClrTx/>
                        <a:buSzTx/>
                        <a:buFontTx/>
                        <a:buNone/>
                        <a:tabLst>
                          <a:tab pos="341313" algn="l"/>
                        </a:tabLst>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3.	Determine Distance and SOA </a:t>
                      </a:r>
                      <a:r>
                        <a:rPr kumimoji="0" lang="en-US" sz="2000" b="1"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(Done!)</a:t>
                      </a:r>
                      <a:endPar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ts val="600"/>
                        </a:spcBef>
                        <a:spcAft>
                          <a:spcPts val="0"/>
                        </a:spcAft>
                        <a:buClrTx/>
                        <a:buSzTx/>
                        <a:buFontTx/>
                        <a:buNone/>
                        <a:tabLst>
                          <a:tab pos="341313" algn="l"/>
                        </a:tabLst>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4.	Plan the passage</a:t>
                      </a:r>
                    </a:p>
                    <a:p>
                      <a:pPr marL="0" marR="0" hangingPunct="0">
                        <a:spcBef>
                          <a:spcPts val="0"/>
                        </a:spcBef>
                        <a:spcAft>
                          <a:spcPts val="0"/>
                        </a:spcAft>
                      </a:pPr>
                      <a:endPar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266212063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8364" t="7652" b="5089"/>
          <a:stretch/>
        </p:blipFill>
        <p:spPr>
          <a:xfrm>
            <a:off x="0" y="0"/>
            <a:ext cx="9144000" cy="6858000"/>
          </a:xfrm>
        </p:spPr>
      </p:pic>
      <p:sp>
        <p:nvSpPr>
          <p:cNvPr id="6" name="Oval 5"/>
          <p:cNvSpPr/>
          <p:nvPr/>
        </p:nvSpPr>
        <p:spPr>
          <a:xfrm>
            <a:off x="-9144" y="4572000"/>
            <a:ext cx="12192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Oval 6"/>
          <p:cNvSpPr/>
          <p:nvPr/>
        </p:nvSpPr>
        <p:spPr>
          <a:xfrm>
            <a:off x="5791200" y="4038600"/>
            <a:ext cx="12192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135441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8181" t="6529" b="4743"/>
          <a:stretch/>
        </p:blipFill>
        <p:spPr>
          <a:xfrm>
            <a:off x="0" y="0"/>
            <a:ext cx="9144000" cy="6858000"/>
          </a:xfrm>
        </p:spPr>
      </p:pic>
      <p:sp>
        <p:nvSpPr>
          <p:cNvPr id="3" name="Oval 2"/>
          <p:cNvSpPr/>
          <p:nvPr/>
        </p:nvSpPr>
        <p:spPr>
          <a:xfrm>
            <a:off x="6019800" y="4495800"/>
            <a:ext cx="12192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 name="Oval 3"/>
          <p:cNvSpPr/>
          <p:nvPr/>
        </p:nvSpPr>
        <p:spPr>
          <a:xfrm>
            <a:off x="-6096" y="4652772"/>
            <a:ext cx="1219200" cy="605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5535299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199" y="1104900"/>
            <a:ext cx="8977423" cy="5676900"/>
          </a:xfrm>
          <a:prstGeom prst="rect">
            <a:avLst/>
          </a:prstGeom>
        </p:spPr>
      </p:pic>
      <p:sp>
        <p:nvSpPr>
          <p:cNvPr id="2" name="Rectangle 1"/>
          <p:cNvSpPr/>
          <p:nvPr/>
        </p:nvSpPr>
        <p:spPr>
          <a:xfrm>
            <a:off x="1354016" y="1606064"/>
            <a:ext cx="4894384" cy="997196"/>
          </a:xfrm>
          <a:prstGeom prst="rect">
            <a:avLst/>
          </a:prstGeom>
          <a:solidFill>
            <a:schemeClr val="bg1"/>
          </a:solidFill>
          <a:ln>
            <a:solidFill>
              <a:schemeClr val="accent6"/>
            </a:solidFill>
          </a:ln>
        </p:spPr>
        <p:txBody>
          <a:bodyPr wrap="square">
            <a:spAutoFit/>
          </a:bodyPr>
          <a:lstStyle/>
          <a:p>
            <a:pPr algn="ctr" eaLnBrk="0" hangingPunct="0">
              <a:lnSpc>
                <a:spcPct val="105000"/>
              </a:lnSpc>
              <a:tabLst>
                <a:tab pos="349250" algn="l"/>
              </a:tabLst>
            </a:pPr>
            <a:r>
              <a:rPr lang="en-US" sz="2800" dirty="0">
                <a:solidFill>
                  <a:schemeClr val="accent6"/>
                </a:solidFill>
              </a:rPr>
              <a:t>Divide route into legs, no more than 350-400 NM each. </a:t>
            </a:r>
          </a:p>
        </p:txBody>
      </p:sp>
      <p:sp>
        <p:nvSpPr>
          <p:cNvPr id="6" name="Rectangle 5"/>
          <p:cNvSpPr/>
          <p:nvPr/>
        </p:nvSpPr>
        <p:spPr>
          <a:xfrm>
            <a:off x="4249616" y="5588976"/>
            <a:ext cx="4894384" cy="997196"/>
          </a:xfrm>
          <a:prstGeom prst="rect">
            <a:avLst/>
          </a:prstGeom>
          <a:solidFill>
            <a:schemeClr val="bg1"/>
          </a:solidFill>
          <a:ln>
            <a:solidFill>
              <a:schemeClr val="accent6"/>
            </a:solidFill>
          </a:ln>
        </p:spPr>
        <p:txBody>
          <a:bodyPr wrap="square">
            <a:spAutoFit/>
          </a:bodyPr>
          <a:lstStyle/>
          <a:p>
            <a:pPr algn="ctr" eaLnBrk="0" hangingPunct="0">
              <a:lnSpc>
                <a:spcPct val="105000"/>
              </a:lnSpc>
              <a:tabLst>
                <a:tab pos="349250" algn="l"/>
              </a:tabLst>
            </a:pPr>
            <a:r>
              <a:rPr lang="en-US" sz="2800" dirty="0">
                <a:solidFill>
                  <a:schemeClr val="accent6"/>
                </a:solidFill>
              </a:rPr>
              <a:t>Change each of the legs from GCs to RLs.</a:t>
            </a:r>
          </a:p>
        </p:txBody>
      </p:sp>
    </p:spTree>
    <p:extLst>
      <p:ext uri="{BB962C8B-B14F-4D97-AF65-F5344CB8AC3E}">
        <p14:creationId xmlns:p14="http://schemas.microsoft.com/office/powerpoint/2010/main" val="149482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 y="0"/>
            <a:ext cx="9020175" cy="1371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30" name="Group 29"/>
          <p:cNvGrpSpPr/>
          <p:nvPr/>
        </p:nvGrpSpPr>
        <p:grpSpPr>
          <a:xfrm>
            <a:off x="228600" y="0"/>
            <a:ext cx="8991600" cy="6705600"/>
            <a:chOff x="304800" y="-76200"/>
            <a:chExt cx="8991600" cy="6705600"/>
          </a:xfrm>
        </p:grpSpPr>
        <p:grpSp>
          <p:nvGrpSpPr>
            <p:cNvPr id="29" name="Group 28"/>
            <p:cNvGrpSpPr/>
            <p:nvPr/>
          </p:nvGrpSpPr>
          <p:grpSpPr>
            <a:xfrm>
              <a:off x="304800" y="225318"/>
              <a:ext cx="8534400" cy="6404082"/>
              <a:chOff x="304800" y="152400"/>
              <a:chExt cx="8534400" cy="6404082"/>
            </a:xfrm>
          </p:grpSpPr>
          <p:grpSp>
            <p:nvGrpSpPr>
              <p:cNvPr id="28" name="Group 27"/>
              <p:cNvGrpSpPr/>
              <p:nvPr/>
            </p:nvGrpSpPr>
            <p:grpSpPr>
              <a:xfrm>
                <a:off x="304800" y="152400"/>
                <a:ext cx="8534400" cy="6404082"/>
                <a:chOff x="304800" y="150759"/>
                <a:chExt cx="8534400" cy="6404082"/>
              </a:xfrm>
            </p:grpSpPr>
            <p:sp>
              <p:nvSpPr>
                <p:cNvPr id="23" name="Freeform 22"/>
                <p:cNvSpPr/>
                <p:nvPr/>
              </p:nvSpPr>
              <p:spPr>
                <a:xfrm>
                  <a:off x="1790700" y="6210300"/>
                  <a:ext cx="266700" cy="257175"/>
                </a:xfrm>
                <a:custGeom>
                  <a:avLst/>
                  <a:gdLst>
                    <a:gd name="connsiteX0" fmla="*/ 0 w 180975"/>
                    <a:gd name="connsiteY0" fmla="*/ 0 h 257175"/>
                    <a:gd name="connsiteX1" fmla="*/ 19050 w 180975"/>
                    <a:gd name="connsiteY1" fmla="*/ 66675 h 257175"/>
                    <a:gd name="connsiteX2" fmla="*/ 19050 w 180975"/>
                    <a:gd name="connsiteY2" fmla="*/ 66675 h 257175"/>
                    <a:gd name="connsiteX3" fmla="*/ 28575 w 180975"/>
                    <a:gd name="connsiteY3" fmla="*/ 152400 h 257175"/>
                    <a:gd name="connsiteX4" fmla="*/ 38100 w 180975"/>
                    <a:gd name="connsiteY4" fmla="*/ 257175 h 257175"/>
                    <a:gd name="connsiteX5" fmla="*/ 104775 w 180975"/>
                    <a:gd name="connsiteY5" fmla="*/ 171450 h 257175"/>
                    <a:gd name="connsiteX6" fmla="*/ 180975 w 180975"/>
                    <a:gd name="connsiteY6" fmla="*/ 161925 h 257175"/>
                    <a:gd name="connsiteX7" fmla="*/ 142875 w 180975"/>
                    <a:gd name="connsiteY7" fmla="*/ 95250 h 257175"/>
                    <a:gd name="connsiteX8" fmla="*/ 133350 w 180975"/>
                    <a:gd name="connsiteY8" fmla="*/ 47625 h 257175"/>
                    <a:gd name="connsiteX9" fmla="*/ 0 w 180975"/>
                    <a:gd name="connsiteY9" fmla="*/ 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975" h="257175">
                      <a:moveTo>
                        <a:pt x="0" y="0"/>
                      </a:moveTo>
                      <a:lnTo>
                        <a:pt x="19050" y="66675"/>
                      </a:lnTo>
                      <a:lnTo>
                        <a:pt x="19050" y="66675"/>
                      </a:lnTo>
                      <a:lnTo>
                        <a:pt x="28575" y="152400"/>
                      </a:lnTo>
                      <a:lnTo>
                        <a:pt x="38100" y="257175"/>
                      </a:lnTo>
                      <a:lnTo>
                        <a:pt x="104775" y="171450"/>
                      </a:lnTo>
                      <a:lnTo>
                        <a:pt x="180975" y="161925"/>
                      </a:lnTo>
                      <a:lnTo>
                        <a:pt x="142875" y="95250"/>
                      </a:lnTo>
                      <a:lnTo>
                        <a:pt x="133350" y="47625"/>
                      </a:lnTo>
                      <a:lnTo>
                        <a:pt x="0" y="0"/>
                      </a:lnTo>
                      <a:close/>
                    </a:path>
                  </a:pathLst>
                </a:custGeom>
                <a:solidFill>
                  <a:srgbClr val="DCE6B8"/>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4" name="Freeform 13"/>
                <p:cNvSpPr/>
                <p:nvPr/>
              </p:nvSpPr>
              <p:spPr>
                <a:xfrm>
                  <a:off x="6886575" y="171450"/>
                  <a:ext cx="1952625" cy="4181475"/>
                </a:xfrm>
                <a:custGeom>
                  <a:avLst/>
                  <a:gdLst>
                    <a:gd name="connsiteX0" fmla="*/ 1943100 w 1952625"/>
                    <a:gd name="connsiteY0" fmla="*/ 4067175 h 4181475"/>
                    <a:gd name="connsiteX1" fmla="*/ 1857375 w 1952625"/>
                    <a:gd name="connsiteY1" fmla="*/ 3943350 h 4181475"/>
                    <a:gd name="connsiteX2" fmla="*/ 1771650 w 1952625"/>
                    <a:gd name="connsiteY2" fmla="*/ 3886200 h 4181475"/>
                    <a:gd name="connsiteX3" fmla="*/ 1781175 w 1952625"/>
                    <a:gd name="connsiteY3" fmla="*/ 3733800 h 4181475"/>
                    <a:gd name="connsiteX4" fmla="*/ 1514475 w 1952625"/>
                    <a:gd name="connsiteY4" fmla="*/ 3552825 h 4181475"/>
                    <a:gd name="connsiteX5" fmla="*/ 1371600 w 1952625"/>
                    <a:gd name="connsiteY5" fmla="*/ 3533775 h 4181475"/>
                    <a:gd name="connsiteX6" fmla="*/ 1409700 w 1952625"/>
                    <a:gd name="connsiteY6" fmla="*/ 3486150 h 4181475"/>
                    <a:gd name="connsiteX7" fmla="*/ 1181100 w 1952625"/>
                    <a:gd name="connsiteY7" fmla="*/ 3467100 h 4181475"/>
                    <a:gd name="connsiteX8" fmla="*/ 1200150 w 1952625"/>
                    <a:gd name="connsiteY8" fmla="*/ 3381375 h 4181475"/>
                    <a:gd name="connsiteX9" fmla="*/ 1143000 w 1952625"/>
                    <a:gd name="connsiteY9" fmla="*/ 3314700 h 4181475"/>
                    <a:gd name="connsiteX10" fmla="*/ 1162050 w 1952625"/>
                    <a:gd name="connsiteY10" fmla="*/ 3286125 h 4181475"/>
                    <a:gd name="connsiteX11" fmla="*/ 1028700 w 1952625"/>
                    <a:gd name="connsiteY11" fmla="*/ 3181350 h 4181475"/>
                    <a:gd name="connsiteX12" fmla="*/ 952500 w 1952625"/>
                    <a:gd name="connsiteY12" fmla="*/ 3038475 h 4181475"/>
                    <a:gd name="connsiteX13" fmla="*/ 981075 w 1952625"/>
                    <a:gd name="connsiteY13" fmla="*/ 2914650 h 4181475"/>
                    <a:gd name="connsiteX14" fmla="*/ 895350 w 1952625"/>
                    <a:gd name="connsiteY14" fmla="*/ 2809875 h 4181475"/>
                    <a:gd name="connsiteX15" fmla="*/ 942975 w 1952625"/>
                    <a:gd name="connsiteY15" fmla="*/ 2781300 h 4181475"/>
                    <a:gd name="connsiteX16" fmla="*/ 847725 w 1952625"/>
                    <a:gd name="connsiteY16" fmla="*/ 2705100 h 4181475"/>
                    <a:gd name="connsiteX17" fmla="*/ 809625 w 1952625"/>
                    <a:gd name="connsiteY17" fmla="*/ 2762250 h 4181475"/>
                    <a:gd name="connsiteX18" fmla="*/ 762000 w 1952625"/>
                    <a:gd name="connsiteY18" fmla="*/ 2733675 h 4181475"/>
                    <a:gd name="connsiteX19" fmla="*/ 647700 w 1952625"/>
                    <a:gd name="connsiteY19" fmla="*/ 2562225 h 4181475"/>
                    <a:gd name="connsiteX20" fmla="*/ 638175 w 1952625"/>
                    <a:gd name="connsiteY20" fmla="*/ 2428875 h 4181475"/>
                    <a:gd name="connsiteX21" fmla="*/ 590550 w 1952625"/>
                    <a:gd name="connsiteY21" fmla="*/ 2295525 h 4181475"/>
                    <a:gd name="connsiteX22" fmla="*/ 657225 w 1952625"/>
                    <a:gd name="connsiteY22" fmla="*/ 2219325 h 4181475"/>
                    <a:gd name="connsiteX23" fmla="*/ 581025 w 1952625"/>
                    <a:gd name="connsiteY23" fmla="*/ 2152650 h 4181475"/>
                    <a:gd name="connsiteX24" fmla="*/ 619125 w 1952625"/>
                    <a:gd name="connsiteY24" fmla="*/ 2124075 h 4181475"/>
                    <a:gd name="connsiteX25" fmla="*/ 504825 w 1952625"/>
                    <a:gd name="connsiteY25" fmla="*/ 1924050 h 4181475"/>
                    <a:gd name="connsiteX26" fmla="*/ 542925 w 1952625"/>
                    <a:gd name="connsiteY26" fmla="*/ 1914525 h 4181475"/>
                    <a:gd name="connsiteX27" fmla="*/ 523875 w 1952625"/>
                    <a:gd name="connsiteY27" fmla="*/ 1628775 h 4181475"/>
                    <a:gd name="connsiteX28" fmla="*/ 523875 w 1952625"/>
                    <a:gd name="connsiteY28" fmla="*/ 1628775 h 4181475"/>
                    <a:gd name="connsiteX29" fmla="*/ 619125 w 1952625"/>
                    <a:gd name="connsiteY29" fmla="*/ 1695450 h 4181475"/>
                    <a:gd name="connsiteX30" fmla="*/ 657225 w 1952625"/>
                    <a:gd name="connsiteY30" fmla="*/ 1552575 h 4181475"/>
                    <a:gd name="connsiteX31" fmla="*/ 561975 w 1952625"/>
                    <a:gd name="connsiteY31" fmla="*/ 1524000 h 4181475"/>
                    <a:gd name="connsiteX32" fmla="*/ 581025 w 1952625"/>
                    <a:gd name="connsiteY32" fmla="*/ 1219200 h 4181475"/>
                    <a:gd name="connsiteX33" fmla="*/ 571500 w 1952625"/>
                    <a:gd name="connsiteY33" fmla="*/ 952500 h 4181475"/>
                    <a:gd name="connsiteX34" fmla="*/ 552450 w 1952625"/>
                    <a:gd name="connsiteY34" fmla="*/ 866775 h 4181475"/>
                    <a:gd name="connsiteX35" fmla="*/ 590550 w 1952625"/>
                    <a:gd name="connsiteY35" fmla="*/ 819150 h 4181475"/>
                    <a:gd name="connsiteX36" fmla="*/ 657225 w 1952625"/>
                    <a:gd name="connsiteY36" fmla="*/ 790575 h 4181475"/>
                    <a:gd name="connsiteX37" fmla="*/ 533400 w 1952625"/>
                    <a:gd name="connsiteY37" fmla="*/ 714375 h 4181475"/>
                    <a:gd name="connsiteX38" fmla="*/ 533400 w 1952625"/>
                    <a:gd name="connsiteY38" fmla="*/ 647700 h 4181475"/>
                    <a:gd name="connsiteX39" fmla="*/ 476250 w 1952625"/>
                    <a:gd name="connsiteY39" fmla="*/ 600075 h 4181475"/>
                    <a:gd name="connsiteX40" fmla="*/ 533400 w 1952625"/>
                    <a:gd name="connsiteY40" fmla="*/ 590550 h 4181475"/>
                    <a:gd name="connsiteX41" fmla="*/ 447675 w 1952625"/>
                    <a:gd name="connsiteY41" fmla="*/ 504825 h 4181475"/>
                    <a:gd name="connsiteX42" fmla="*/ 447675 w 1952625"/>
                    <a:gd name="connsiteY42" fmla="*/ 504825 h 4181475"/>
                    <a:gd name="connsiteX43" fmla="*/ 666750 w 1952625"/>
                    <a:gd name="connsiteY43" fmla="*/ 476250 h 4181475"/>
                    <a:gd name="connsiteX44" fmla="*/ 790575 w 1952625"/>
                    <a:gd name="connsiteY44" fmla="*/ 523875 h 4181475"/>
                    <a:gd name="connsiteX45" fmla="*/ 752475 w 1952625"/>
                    <a:gd name="connsiteY45" fmla="*/ 590550 h 4181475"/>
                    <a:gd name="connsiteX46" fmla="*/ 866775 w 1952625"/>
                    <a:gd name="connsiteY46" fmla="*/ 619125 h 4181475"/>
                    <a:gd name="connsiteX47" fmla="*/ 838200 w 1952625"/>
                    <a:gd name="connsiteY47" fmla="*/ 361950 h 4181475"/>
                    <a:gd name="connsiteX48" fmla="*/ 685800 w 1952625"/>
                    <a:gd name="connsiteY48" fmla="*/ 190500 h 4181475"/>
                    <a:gd name="connsiteX49" fmla="*/ 666750 w 1952625"/>
                    <a:gd name="connsiteY49" fmla="*/ 180975 h 4181475"/>
                    <a:gd name="connsiteX50" fmla="*/ 714375 w 1952625"/>
                    <a:gd name="connsiteY50" fmla="*/ 104775 h 4181475"/>
                    <a:gd name="connsiteX51" fmla="*/ 619125 w 1952625"/>
                    <a:gd name="connsiteY51" fmla="*/ 171450 h 4181475"/>
                    <a:gd name="connsiteX52" fmla="*/ 600075 w 1952625"/>
                    <a:gd name="connsiteY52" fmla="*/ 38100 h 4181475"/>
                    <a:gd name="connsiteX53" fmla="*/ 495300 w 1952625"/>
                    <a:gd name="connsiteY53" fmla="*/ 114300 h 4181475"/>
                    <a:gd name="connsiteX54" fmla="*/ 447675 w 1952625"/>
                    <a:gd name="connsiteY54" fmla="*/ 47625 h 4181475"/>
                    <a:gd name="connsiteX55" fmla="*/ 390525 w 1952625"/>
                    <a:gd name="connsiteY55" fmla="*/ 85725 h 4181475"/>
                    <a:gd name="connsiteX56" fmla="*/ 542925 w 1952625"/>
                    <a:gd name="connsiteY56" fmla="*/ 200025 h 4181475"/>
                    <a:gd name="connsiteX57" fmla="*/ 666750 w 1952625"/>
                    <a:gd name="connsiteY57" fmla="*/ 333375 h 4181475"/>
                    <a:gd name="connsiteX58" fmla="*/ 619125 w 1952625"/>
                    <a:gd name="connsiteY58" fmla="*/ 400050 h 4181475"/>
                    <a:gd name="connsiteX59" fmla="*/ 438150 w 1952625"/>
                    <a:gd name="connsiteY59" fmla="*/ 381000 h 4181475"/>
                    <a:gd name="connsiteX60" fmla="*/ 352425 w 1952625"/>
                    <a:gd name="connsiteY60" fmla="*/ 314325 h 4181475"/>
                    <a:gd name="connsiteX61" fmla="*/ 238125 w 1952625"/>
                    <a:gd name="connsiteY61" fmla="*/ 219075 h 4181475"/>
                    <a:gd name="connsiteX62" fmla="*/ 114300 w 1952625"/>
                    <a:gd name="connsiteY62" fmla="*/ 123825 h 4181475"/>
                    <a:gd name="connsiteX63" fmla="*/ 0 w 1952625"/>
                    <a:gd name="connsiteY63" fmla="*/ 0 h 4181475"/>
                    <a:gd name="connsiteX64" fmla="*/ 1952625 w 1952625"/>
                    <a:gd name="connsiteY64" fmla="*/ 0 h 4181475"/>
                    <a:gd name="connsiteX65" fmla="*/ 1943100 w 1952625"/>
                    <a:gd name="connsiteY65" fmla="*/ 4181475 h 418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952625" h="4181475">
                      <a:moveTo>
                        <a:pt x="1943100" y="4067175"/>
                      </a:moveTo>
                      <a:lnTo>
                        <a:pt x="1857375" y="3943350"/>
                      </a:lnTo>
                      <a:lnTo>
                        <a:pt x="1771650" y="3886200"/>
                      </a:lnTo>
                      <a:lnTo>
                        <a:pt x="1781175" y="3733800"/>
                      </a:lnTo>
                      <a:lnTo>
                        <a:pt x="1514475" y="3552825"/>
                      </a:lnTo>
                      <a:lnTo>
                        <a:pt x="1371600" y="3533775"/>
                      </a:lnTo>
                      <a:lnTo>
                        <a:pt x="1409700" y="3486150"/>
                      </a:lnTo>
                      <a:lnTo>
                        <a:pt x="1181100" y="3467100"/>
                      </a:lnTo>
                      <a:lnTo>
                        <a:pt x="1200150" y="3381375"/>
                      </a:lnTo>
                      <a:lnTo>
                        <a:pt x="1143000" y="3314700"/>
                      </a:lnTo>
                      <a:lnTo>
                        <a:pt x="1162050" y="3286125"/>
                      </a:lnTo>
                      <a:lnTo>
                        <a:pt x="1028700" y="3181350"/>
                      </a:lnTo>
                      <a:lnTo>
                        <a:pt x="952500" y="3038475"/>
                      </a:lnTo>
                      <a:lnTo>
                        <a:pt x="981075" y="2914650"/>
                      </a:lnTo>
                      <a:lnTo>
                        <a:pt x="895350" y="2809875"/>
                      </a:lnTo>
                      <a:lnTo>
                        <a:pt x="942975" y="2781300"/>
                      </a:lnTo>
                      <a:lnTo>
                        <a:pt x="847725" y="2705100"/>
                      </a:lnTo>
                      <a:lnTo>
                        <a:pt x="809625" y="2762250"/>
                      </a:lnTo>
                      <a:lnTo>
                        <a:pt x="762000" y="2733675"/>
                      </a:lnTo>
                      <a:lnTo>
                        <a:pt x="647700" y="2562225"/>
                      </a:lnTo>
                      <a:lnTo>
                        <a:pt x="638175" y="2428875"/>
                      </a:lnTo>
                      <a:lnTo>
                        <a:pt x="590550" y="2295525"/>
                      </a:lnTo>
                      <a:lnTo>
                        <a:pt x="657225" y="2219325"/>
                      </a:lnTo>
                      <a:lnTo>
                        <a:pt x="581025" y="2152650"/>
                      </a:lnTo>
                      <a:lnTo>
                        <a:pt x="619125" y="2124075"/>
                      </a:lnTo>
                      <a:lnTo>
                        <a:pt x="504825" y="1924050"/>
                      </a:lnTo>
                      <a:lnTo>
                        <a:pt x="542925" y="1914525"/>
                      </a:lnTo>
                      <a:lnTo>
                        <a:pt x="523875" y="1628775"/>
                      </a:lnTo>
                      <a:lnTo>
                        <a:pt x="523875" y="1628775"/>
                      </a:lnTo>
                      <a:lnTo>
                        <a:pt x="619125" y="1695450"/>
                      </a:lnTo>
                      <a:lnTo>
                        <a:pt x="657225" y="1552575"/>
                      </a:lnTo>
                      <a:lnTo>
                        <a:pt x="561975" y="1524000"/>
                      </a:lnTo>
                      <a:lnTo>
                        <a:pt x="581025" y="1219200"/>
                      </a:lnTo>
                      <a:lnTo>
                        <a:pt x="571500" y="952500"/>
                      </a:lnTo>
                      <a:lnTo>
                        <a:pt x="552450" y="866775"/>
                      </a:lnTo>
                      <a:lnTo>
                        <a:pt x="590550" y="819150"/>
                      </a:lnTo>
                      <a:lnTo>
                        <a:pt x="657225" y="790575"/>
                      </a:lnTo>
                      <a:lnTo>
                        <a:pt x="533400" y="714375"/>
                      </a:lnTo>
                      <a:lnTo>
                        <a:pt x="533400" y="647700"/>
                      </a:lnTo>
                      <a:lnTo>
                        <a:pt x="476250" y="600075"/>
                      </a:lnTo>
                      <a:lnTo>
                        <a:pt x="533400" y="590550"/>
                      </a:lnTo>
                      <a:lnTo>
                        <a:pt x="447675" y="504825"/>
                      </a:lnTo>
                      <a:lnTo>
                        <a:pt x="447675" y="504825"/>
                      </a:lnTo>
                      <a:lnTo>
                        <a:pt x="666750" y="476250"/>
                      </a:lnTo>
                      <a:lnTo>
                        <a:pt x="790575" y="523875"/>
                      </a:lnTo>
                      <a:lnTo>
                        <a:pt x="752475" y="590550"/>
                      </a:lnTo>
                      <a:lnTo>
                        <a:pt x="866775" y="619125"/>
                      </a:lnTo>
                      <a:lnTo>
                        <a:pt x="838200" y="361950"/>
                      </a:lnTo>
                      <a:lnTo>
                        <a:pt x="685800" y="190500"/>
                      </a:lnTo>
                      <a:lnTo>
                        <a:pt x="666750" y="180975"/>
                      </a:lnTo>
                      <a:lnTo>
                        <a:pt x="714375" y="104775"/>
                      </a:lnTo>
                      <a:lnTo>
                        <a:pt x="619125" y="171450"/>
                      </a:lnTo>
                      <a:lnTo>
                        <a:pt x="600075" y="38100"/>
                      </a:lnTo>
                      <a:lnTo>
                        <a:pt x="495300" y="114300"/>
                      </a:lnTo>
                      <a:lnTo>
                        <a:pt x="447675" y="47625"/>
                      </a:lnTo>
                      <a:lnTo>
                        <a:pt x="390525" y="85725"/>
                      </a:lnTo>
                      <a:lnTo>
                        <a:pt x="542925" y="200025"/>
                      </a:lnTo>
                      <a:lnTo>
                        <a:pt x="666750" y="333375"/>
                      </a:lnTo>
                      <a:lnTo>
                        <a:pt x="619125" y="400050"/>
                      </a:lnTo>
                      <a:lnTo>
                        <a:pt x="438150" y="381000"/>
                      </a:lnTo>
                      <a:lnTo>
                        <a:pt x="352425" y="314325"/>
                      </a:lnTo>
                      <a:lnTo>
                        <a:pt x="238125" y="219075"/>
                      </a:lnTo>
                      <a:lnTo>
                        <a:pt x="114300" y="123825"/>
                      </a:lnTo>
                      <a:lnTo>
                        <a:pt x="0" y="0"/>
                      </a:lnTo>
                      <a:lnTo>
                        <a:pt x="1952625" y="0"/>
                      </a:lnTo>
                      <a:lnTo>
                        <a:pt x="1943100" y="4181475"/>
                      </a:lnTo>
                    </a:path>
                  </a:pathLst>
                </a:custGeom>
                <a:solidFill>
                  <a:srgbClr val="DCE6B8"/>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Rectangle 1"/>
                <p:cNvSpPr/>
                <p:nvPr/>
              </p:nvSpPr>
              <p:spPr>
                <a:xfrm>
                  <a:off x="304800" y="150759"/>
                  <a:ext cx="8534400" cy="64024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 name="Straight Connector 6"/>
                <p:cNvCxnSpPr/>
                <p:nvPr/>
              </p:nvCxnSpPr>
              <p:spPr>
                <a:xfrm>
                  <a:off x="304800" y="2514600"/>
                  <a:ext cx="8534400"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304800" y="3505200"/>
                  <a:ext cx="85344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304800" y="4495800"/>
                  <a:ext cx="85344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304800" y="5410200"/>
                  <a:ext cx="8534400"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304800" y="6248400"/>
                  <a:ext cx="8534400" cy="1641"/>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304800" y="228600"/>
                  <a:ext cx="85344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1143000" y="150759"/>
                  <a:ext cx="0" cy="6402441"/>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1981200" y="152400"/>
                  <a:ext cx="0" cy="6402441"/>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a:off x="2895600" y="152400"/>
                  <a:ext cx="0" cy="6402441"/>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3733800" y="152400"/>
                  <a:ext cx="0" cy="6402441"/>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4648200" y="152400"/>
                  <a:ext cx="0" cy="6402441"/>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a:off x="5486400" y="152400"/>
                  <a:ext cx="0" cy="6402441"/>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6400800" y="152400"/>
                  <a:ext cx="0" cy="6402441"/>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7239000" y="152400"/>
                  <a:ext cx="0" cy="6402441"/>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8153400" y="152400"/>
                  <a:ext cx="0" cy="6402441"/>
                </a:xfrm>
                <a:prstGeom prst="line">
                  <a:avLst/>
                </a:prstGeom>
              </p:spPr>
              <p:style>
                <a:lnRef idx="1">
                  <a:schemeClr val="dk1"/>
                </a:lnRef>
                <a:fillRef idx="0">
                  <a:schemeClr val="dk1"/>
                </a:fillRef>
                <a:effectRef idx="0">
                  <a:schemeClr val="dk1"/>
                </a:effectRef>
                <a:fontRef idx="minor">
                  <a:schemeClr val="tx1"/>
                </a:fontRef>
              </p:style>
            </p:cxnSp>
            <p:sp>
              <p:nvSpPr>
                <p:cNvPr id="24" name="Freeform 23"/>
                <p:cNvSpPr/>
                <p:nvPr/>
              </p:nvSpPr>
              <p:spPr>
                <a:xfrm>
                  <a:off x="1600200" y="6057900"/>
                  <a:ext cx="142875" cy="133350"/>
                </a:xfrm>
                <a:custGeom>
                  <a:avLst/>
                  <a:gdLst>
                    <a:gd name="connsiteX0" fmla="*/ 0 w 142875"/>
                    <a:gd name="connsiteY0" fmla="*/ 47625 h 133350"/>
                    <a:gd name="connsiteX1" fmla="*/ 47625 w 142875"/>
                    <a:gd name="connsiteY1" fmla="*/ 133350 h 133350"/>
                    <a:gd name="connsiteX2" fmla="*/ 142875 w 142875"/>
                    <a:gd name="connsiteY2" fmla="*/ 95250 h 133350"/>
                    <a:gd name="connsiteX3" fmla="*/ 133350 w 142875"/>
                    <a:gd name="connsiteY3" fmla="*/ 19050 h 133350"/>
                    <a:gd name="connsiteX4" fmla="*/ 66675 w 142875"/>
                    <a:gd name="connsiteY4" fmla="*/ 0 h 133350"/>
                    <a:gd name="connsiteX5" fmla="*/ 57150 w 142875"/>
                    <a:gd name="connsiteY5" fmla="*/ 38100 h 133350"/>
                    <a:gd name="connsiteX6" fmla="*/ 0 w 142875"/>
                    <a:gd name="connsiteY6" fmla="*/ 4762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133350">
                      <a:moveTo>
                        <a:pt x="0" y="47625"/>
                      </a:moveTo>
                      <a:lnTo>
                        <a:pt x="47625" y="133350"/>
                      </a:lnTo>
                      <a:lnTo>
                        <a:pt x="142875" y="95250"/>
                      </a:lnTo>
                      <a:lnTo>
                        <a:pt x="133350" y="19050"/>
                      </a:lnTo>
                      <a:lnTo>
                        <a:pt x="66675" y="0"/>
                      </a:lnTo>
                      <a:lnTo>
                        <a:pt x="57150" y="38100"/>
                      </a:lnTo>
                      <a:lnTo>
                        <a:pt x="0" y="47625"/>
                      </a:lnTo>
                      <a:close/>
                    </a:path>
                  </a:pathLst>
                </a:custGeom>
                <a:solidFill>
                  <a:srgbClr val="DCE6B8"/>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5" name="Freeform 24"/>
                <p:cNvSpPr/>
                <p:nvPr/>
              </p:nvSpPr>
              <p:spPr>
                <a:xfrm>
                  <a:off x="1409700" y="5972175"/>
                  <a:ext cx="123825" cy="85725"/>
                </a:xfrm>
                <a:custGeom>
                  <a:avLst/>
                  <a:gdLst>
                    <a:gd name="connsiteX0" fmla="*/ 0 w 123825"/>
                    <a:gd name="connsiteY0" fmla="*/ 66675 h 85725"/>
                    <a:gd name="connsiteX1" fmla="*/ 66675 w 123825"/>
                    <a:gd name="connsiteY1" fmla="*/ 47625 h 85725"/>
                    <a:gd name="connsiteX2" fmla="*/ 85725 w 123825"/>
                    <a:gd name="connsiteY2" fmla="*/ 85725 h 85725"/>
                    <a:gd name="connsiteX3" fmla="*/ 123825 w 123825"/>
                    <a:gd name="connsiteY3" fmla="*/ 28575 h 85725"/>
                    <a:gd name="connsiteX4" fmla="*/ 76200 w 123825"/>
                    <a:gd name="connsiteY4" fmla="*/ 0 h 85725"/>
                    <a:gd name="connsiteX5" fmla="*/ 76200 w 123825"/>
                    <a:gd name="connsiteY5" fmla="*/ 0 h 85725"/>
                    <a:gd name="connsiteX6" fmla="*/ 0 w 123825"/>
                    <a:gd name="connsiteY6" fmla="*/ 6667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85725">
                      <a:moveTo>
                        <a:pt x="0" y="66675"/>
                      </a:moveTo>
                      <a:lnTo>
                        <a:pt x="66675" y="47625"/>
                      </a:lnTo>
                      <a:lnTo>
                        <a:pt x="85725" y="85725"/>
                      </a:lnTo>
                      <a:lnTo>
                        <a:pt x="123825" y="28575"/>
                      </a:lnTo>
                      <a:lnTo>
                        <a:pt x="76200" y="0"/>
                      </a:lnTo>
                      <a:lnTo>
                        <a:pt x="76200" y="0"/>
                      </a:lnTo>
                      <a:lnTo>
                        <a:pt x="0" y="66675"/>
                      </a:lnTo>
                      <a:close/>
                    </a:path>
                  </a:pathLst>
                </a:custGeom>
                <a:solidFill>
                  <a:srgbClr val="DCE6B8"/>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6" name="Freeform 25"/>
                <p:cNvSpPr/>
                <p:nvPr/>
              </p:nvSpPr>
              <p:spPr>
                <a:xfrm>
                  <a:off x="1190625" y="5876925"/>
                  <a:ext cx="57150" cy="85725"/>
                </a:xfrm>
                <a:custGeom>
                  <a:avLst/>
                  <a:gdLst>
                    <a:gd name="connsiteX0" fmla="*/ 0 w 57150"/>
                    <a:gd name="connsiteY0" fmla="*/ 66675 h 85725"/>
                    <a:gd name="connsiteX1" fmla="*/ 47625 w 57150"/>
                    <a:gd name="connsiteY1" fmla="*/ 85725 h 85725"/>
                    <a:gd name="connsiteX2" fmla="*/ 57150 w 57150"/>
                    <a:gd name="connsiteY2" fmla="*/ 28575 h 85725"/>
                    <a:gd name="connsiteX3" fmla="*/ 19050 w 57150"/>
                    <a:gd name="connsiteY3" fmla="*/ 0 h 85725"/>
                    <a:gd name="connsiteX4" fmla="*/ 0 w 57150"/>
                    <a:gd name="connsiteY4" fmla="*/ 66675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85725">
                      <a:moveTo>
                        <a:pt x="0" y="66675"/>
                      </a:moveTo>
                      <a:lnTo>
                        <a:pt x="47625" y="85725"/>
                      </a:lnTo>
                      <a:lnTo>
                        <a:pt x="57150" y="28575"/>
                      </a:lnTo>
                      <a:lnTo>
                        <a:pt x="19050" y="0"/>
                      </a:lnTo>
                      <a:lnTo>
                        <a:pt x="0" y="66675"/>
                      </a:lnTo>
                      <a:close/>
                    </a:path>
                  </a:pathLst>
                </a:custGeom>
                <a:solidFill>
                  <a:srgbClr val="DCE6B8"/>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cxnSp>
            <p:nvCxnSpPr>
              <p:cNvPr id="4" name="Straight Connector 3"/>
              <p:cNvCxnSpPr/>
              <p:nvPr/>
            </p:nvCxnSpPr>
            <p:spPr>
              <a:xfrm>
                <a:off x="304800" y="1371600"/>
                <a:ext cx="8534400" cy="0"/>
              </a:xfrm>
              <a:prstGeom prst="line">
                <a:avLst/>
              </a:prstGeom>
            </p:spPr>
            <p:style>
              <a:lnRef idx="1">
                <a:schemeClr val="dk1"/>
              </a:lnRef>
              <a:fillRef idx="0">
                <a:schemeClr val="dk1"/>
              </a:fillRef>
              <a:effectRef idx="0">
                <a:schemeClr val="dk1"/>
              </a:effectRef>
              <a:fontRef idx="minor">
                <a:schemeClr val="tx1"/>
              </a:fontRef>
            </p:style>
          </p:cxnSp>
        </p:grpSp>
        <p:sp>
          <p:nvSpPr>
            <p:cNvPr id="31" name="TextBox 30"/>
            <p:cNvSpPr txBox="1"/>
            <p:nvPr/>
          </p:nvSpPr>
          <p:spPr>
            <a:xfrm>
              <a:off x="1753486" y="-76200"/>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155</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32" name="TextBox 31"/>
            <p:cNvSpPr txBox="1"/>
            <p:nvPr/>
          </p:nvSpPr>
          <p:spPr>
            <a:xfrm>
              <a:off x="2667886" y="-76200"/>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150</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33" name="TextBox 32"/>
            <p:cNvSpPr txBox="1"/>
            <p:nvPr/>
          </p:nvSpPr>
          <p:spPr>
            <a:xfrm>
              <a:off x="3506086" y="-76200"/>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145</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34" name="TextBox 33"/>
            <p:cNvSpPr txBox="1"/>
            <p:nvPr/>
          </p:nvSpPr>
          <p:spPr>
            <a:xfrm>
              <a:off x="4420486" y="-76200"/>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140</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35" name="TextBox 34"/>
            <p:cNvSpPr txBox="1"/>
            <p:nvPr/>
          </p:nvSpPr>
          <p:spPr>
            <a:xfrm>
              <a:off x="5258686" y="-76200"/>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135</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36" name="TextBox 35"/>
            <p:cNvSpPr txBox="1"/>
            <p:nvPr/>
          </p:nvSpPr>
          <p:spPr>
            <a:xfrm>
              <a:off x="6173086" y="-76200"/>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130</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37" name="TextBox 36"/>
            <p:cNvSpPr txBox="1"/>
            <p:nvPr/>
          </p:nvSpPr>
          <p:spPr>
            <a:xfrm>
              <a:off x="7010400" y="-76200"/>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125</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38" name="TextBox 37"/>
            <p:cNvSpPr txBox="1"/>
            <p:nvPr/>
          </p:nvSpPr>
          <p:spPr>
            <a:xfrm>
              <a:off x="7848600" y="-76200"/>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120</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39" name="TextBox 38"/>
            <p:cNvSpPr txBox="1"/>
            <p:nvPr/>
          </p:nvSpPr>
          <p:spPr>
            <a:xfrm>
              <a:off x="915286" y="-76200"/>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160</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40" name="TextBox 39"/>
            <p:cNvSpPr txBox="1"/>
            <p:nvPr/>
          </p:nvSpPr>
          <p:spPr>
            <a:xfrm>
              <a:off x="8763886" y="1219200"/>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45</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41" name="TextBox 40"/>
            <p:cNvSpPr txBox="1"/>
            <p:nvPr/>
          </p:nvSpPr>
          <p:spPr>
            <a:xfrm>
              <a:off x="8763000" y="2373868"/>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40</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42" name="TextBox 41"/>
            <p:cNvSpPr txBox="1"/>
            <p:nvPr/>
          </p:nvSpPr>
          <p:spPr>
            <a:xfrm>
              <a:off x="8763000" y="3352800"/>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35</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43" name="TextBox 42"/>
            <p:cNvSpPr txBox="1"/>
            <p:nvPr/>
          </p:nvSpPr>
          <p:spPr>
            <a:xfrm>
              <a:off x="8763000" y="4355068"/>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30</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44" name="TextBox 43"/>
            <p:cNvSpPr txBox="1"/>
            <p:nvPr/>
          </p:nvSpPr>
          <p:spPr>
            <a:xfrm>
              <a:off x="8763000" y="5269468"/>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25</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45" name="TextBox 44"/>
            <p:cNvSpPr txBox="1"/>
            <p:nvPr/>
          </p:nvSpPr>
          <p:spPr>
            <a:xfrm>
              <a:off x="8763000" y="6107668"/>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20</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46" name="TextBox 45"/>
            <p:cNvSpPr txBox="1"/>
            <p:nvPr/>
          </p:nvSpPr>
          <p:spPr>
            <a:xfrm>
              <a:off x="8763000" y="87868"/>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50</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grpSp>
      <p:sp>
        <p:nvSpPr>
          <p:cNvPr id="48" name="5-Point Star 47"/>
          <p:cNvSpPr/>
          <p:nvPr/>
        </p:nvSpPr>
        <p:spPr>
          <a:xfrm>
            <a:off x="2743200" y="5836920"/>
            <a:ext cx="182880" cy="18288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5-Point Star 48"/>
          <p:cNvSpPr/>
          <p:nvPr/>
        </p:nvSpPr>
        <p:spPr>
          <a:xfrm>
            <a:off x="3581400" y="5486400"/>
            <a:ext cx="182880" cy="18288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0" name="5-Point Star 49"/>
          <p:cNvSpPr/>
          <p:nvPr/>
        </p:nvSpPr>
        <p:spPr>
          <a:xfrm>
            <a:off x="4495800" y="5151120"/>
            <a:ext cx="182880" cy="18288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1" name="5-Point Star 50"/>
          <p:cNvSpPr/>
          <p:nvPr/>
        </p:nvSpPr>
        <p:spPr>
          <a:xfrm>
            <a:off x="5334000" y="4876800"/>
            <a:ext cx="182880" cy="18288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2" name="5-Point Star 51"/>
          <p:cNvSpPr/>
          <p:nvPr/>
        </p:nvSpPr>
        <p:spPr>
          <a:xfrm>
            <a:off x="6248400" y="4617720"/>
            <a:ext cx="182880" cy="18288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3" name="5-Point Star 52"/>
          <p:cNvSpPr/>
          <p:nvPr/>
        </p:nvSpPr>
        <p:spPr>
          <a:xfrm>
            <a:off x="7086600" y="4419600"/>
            <a:ext cx="182880" cy="18288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4" name="5-Point Star 53"/>
          <p:cNvSpPr/>
          <p:nvPr/>
        </p:nvSpPr>
        <p:spPr>
          <a:xfrm>
            <a:off x="7970520" y="4236720"/>
            <a:ext cx="182880" cy="18288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61" name="Straight Connector 60"/>
          <p:cNvCxnSpPr/>
          <p:nvPr/>
        </p:nvCxnSpPr>
        <p:spPr>
          <a:xfrm flipV="1">
            <a:off x="2828925" y="5572126"/>
            <a:ext cx="838200" cy="390524"/>
          </a:xfrm>
          <a:prstGeom prst="line">
            <a:avLst/>
          </a:prstGeom>
          <a:ln w="38100"/>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flipV="1">
            <a:off x="3667125" y="5248275"/>
            <a:ext cx="923925" cy="323850"/>
          </a:xfrm>
          <a:prstGeom prst="line">
            <a:avLst/>
          </a:prstGeom>
          <a:ln w="38100"/>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flipV="1">
            <a:off x="4591050" y="4981575"/>
            <a:ext cx="828675" cy="266700"/>
          </a:xfrm>
          <a:prstGeom prst="line">
            <a:avLst/>
          </a:prstGeom>
          <a:ln w="38100"/>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flipV="1">
            <a:off x="5419725" y="4733925"/>
            <a:ext cx="923925" cy="247650"/>
          </a:xfrm>
          <a:prstGeom prst="line">
            <a:avLst/>
          </a:prstGeom>
          <a:ln w="38100"/>
        </p:spPr>
        <p:style>
          <a:lnRef idx="1">
            <a:schemeClr val="dk1"/>
          </a:lnRef>
          <a:fillRef idx="0">
            <a:schemeClr val="dk1"/>
          </a:fillRef>
          <a:effectRef idx="0">
            <a:schemeClr val="dk1"/>
          </a:effectRef>
          <a:fontRef idx="minor">
            <a:schemeClr val="tx1"/>
          </a:fontRef>
        </p:style>
      </p:cxnSp>
      <p:cxnSp>
        <p:nvCxnSpPr>
          <p:cNvPr id="73" name="Straight Connector 72"/>
          <p:cNvCxnSpPr/>
          <p:nvPr/>
        </p:nvCxnSpPr>
        <p:spPr>
          <a:xfrm flipV="1">
            <a:off x="6343650" y="4533901"/>
            <a:ext cx="838200" cy="200024"/>
          </a:xfrm>
          <a:prstGeom prst="line">
            <a:avLst/>
          </a:prstGeom>
          <a:ln w="38100"/>
        </p:spPr>
        <p:style>
          <a:lnRef idx="1">
            <a:schemeClr val="dk1"/>
          </a:lnRef>
          <a:fillRef idx="0">
            <a:schemeClr val="dk1"/>
          </a:fillRef>
          <a:effectRef idx="0">
            <a:schemeClr val="dk1"/>
          </a:effectRef>
          <a:fontRef idx="minor">
            <a:schemeClr val="tx1"/>
          </a:fontRef>
        </p:style>
      </p:cxnSp>
      <p:cxnSp>
        <p:nvCxnSpPr>
          <p:cNvPr id="76" name="Straight Connector 75"/>
          <p:cNvCxnSpPr>
            <a:endCxn id="54" idx="4"/>
          </p:cNvCxnSpPr>
          <p:nvPr/>
        </p:nvCxnSpPr>
        <p:spPr>
          <a:xfrm flipV="1">
            <a:off x="7181850" y="4306574"/>
            <a:ext cx="971550" cy="227326"/>
          </a:xfrm>
          <a:prstGeom prst="line">
            <a:avLst/>
          </a:prstGeom>
          <a:ln w="38100"/>
        </p:spPr>
        <p:style>
          <a:lnRef idx="1">
            <a:schemeClr val="dk1"/>
          </a:lnRef>
          <a:fillRef idx="0">
            <a:schemeClr val="dk1"/>
          </a:fillRef>
          <a:effectRef idx="0">
            <a:schemeClr val="dk1"/>
          </a:effectRef>
          <a:fontRef idx="minor">
            <a:schemeClr val="tx1"/>
          </a:fontRef>
        </p:style>
      </p:cxnSp>
      <p:cxnSp>
        <p:nvCxnSpPr>
          <p:cNvPr id="79" name="Straight Connector 78"/>
          <p:cNvCxnSpPr>
            <a:stCxn id="54" idx="4"/>
          </p:cNvCxnSpPr>
          <p:nvPr/>
        </p:nvCxnSpPr>
        <p:spPr>
          <a:xfrm flipV="1">
            <a:off x="8153400" y="4267202"/>
            <a:ext cx="533400" cy="39372"/>
          </a:xfrm>
          <a:prstGeom prst="line">
            <a:avLst/>
          </a:prstGeom>
          <a:ln w="38100"/>
        </p:spPr>
        <p:style>
          <a:lnRef idx="1">
            <a:schemeClr val="dk1"/>
          </a:lnRef>
          <a:fillRef idx="0">
            <a:schemeClr val="dk1"/>
          </a:fillRef>
          <a:effectRef idx="0">
            <a:schemeClr val="dk1"/>
          </a:effectRef>
          <a:fontRef idx="minor">
            <a:schemeClr val="tx1"/>
          </a:fontRef>
        </p:style>
      </p:cxnSp>
      <p:cxnSp>
        <p:nvCxnSpPr>
          <p:cNvPr id="52230" name="Straight Connector 52229"/>
          <p:cNvCxnSpPr/>
          <p:nvPr/>
        </p:nvCxnSpPr>
        <p:spPr>
          <a:xfrm flipV="1">
            <a:off x="1905000" y="5962650"/>
            <a:ext cx="923925" cy="438150"/>
          </a:xfrm>
          <a:prstGeom prst="line">
            <a:avLst/>
          </a:prstGeom>
          <a:ln w="38100"/>
        </p:spPr>
        <p:style>
          <a:lnRef idx="1">
            <a:schemeClr val="dk1"/>
          </a:lnRef>
          <a:fillRef idx="0">
            <a:schemeClr val="dk1"/>
          </a:fillRef>
          <a:effectRef idx="0">
            <a:schemeClr val="dk1"/>
          </a:effectRef>
          <a:fontRef idx="minor">
            <a:schemeClr val="tx1"/>
          </a:fontRef>
        </p:style>
      </p:cxnSp>
      <p:cxnSp>
        <p:nvCxnSpPr>
          <p:cNvPr id="52273" name="Straight Connector 52272"/>
          <p:cNvCxnSpPr>
            <a:endCxn id="14" idx="1"/>
          </p:cNvCxnSpPr>
          <p:nvPr/>
        </p:nvCxnSpPr>
        <p:spPr>
          <a:xfrm flipV="1">
            <a:off x="1905000" y="4265559"/>
            <a:ext cx="6762750" cy="2125716"/>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62" name="Rectangle 3"/>
          <p:cNvSpPr>
            <a:spLocks noChangeArrowheads="1"/>
          </p:cNvSpPr>
          <p:nvPr/>
        </p:nvSpPr>
        <p:spPr bwMode="auto">
          <a:xfrm>
            <a:off x="457200" y="609600"/>
            <a:ext cx="6477000" cy="3231014"/>
          </a:xfrm>
          <a:prstGeom prst="rect">
            <a:avLst/>
          </a:prstGeom>
          <a:solidFill>
            <a:schemeClr val="bg1"/>
          </a:solidFill>
          <a:ln w="9525">
            <a:solidFill>
              <a:schemeClr val="accent6"/>
            </a:solidFill>
            <a:miter lim="800000"/>
            <a:headEnd/>
            <a:tailEnd/>
          </a:ln>
          <a:effectLst/>
        </p:spPr>
        <p:txBody>
          <a:bodyPr wrap="square" lIns="92075" tIns="46038" rIns="92075" bIns="46038">
            <a:spAutoFit/>
          </a:bodyPr>
          <a:lstStyle/>
          <a:p>
            <a:pPr marL="457200" marR="0" lvl="0" indent="-457200" algn="l" defTabSz="914400" rtl="0" eaLnBrk="0" fontAlgn="base" latinLnBrk="0" hangingPunct="0">
              <a:lnSpc>
                <a:spcPct val="105000"/>
              </a:lnSpc>
              <a:spcBef>
                <a:spcPct val="0"/>
              </a:spcBef>
              <a:spcAft>
                <a:spcPct val="0"/>
              </a:spcAft>
              <a:buClrTx/>
              <a:buSzTx/>
              <a:buFont typeface="Arial" panose="020B0604020202020204" pitchFamily="34" charset="0"/>
              <a:buChar char="•"/>
              <a:tabLst/>
              <a:defRPr/>
            </a:pPr>
            <a:r>
              <a:rPr kumimoji="0" lang="en-US" sz="28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Essentially, you’ve broken up a Great Circle track into smaller legs using Rhumb Lines to form a </a:t>
            </a:r>
            <a:r>
              <a:rPr kumimoji="0" lang="en-US" sz="2800" i="1"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Composite Track</a:t>
            </a:r>
            <a:r>
              <a:rPr kumimoji="0" lang="en-US" sz="28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a:t>
            </a:r>
          </a:p>
          <a:p>
            <a:pPr marL="457200" marR="0" lvl="0" indent="-457200" algn="l" defTabSz="914400" rtl="0" eaLnBrk="0" fontAlgn="base" latinLnBrk="0" hangingPunct="0">
              <a:lnSpc>
                <a:spcPct val="105000"/>
              </a:lnSpc>
              <a:spcBef>
                <a:spcPct val="0"/>
              </a:spcBef>
              <a:spcAft>
                <a:spcPct val="0"/>
              </a:spcAft>
              <a:buClrTx/>
              <a:buSzTx/>
              <a:buFont typeface="Arial" panose="020B0604020202020204" pitchFamily="34" charset="0"/>
              <a:buChar char="•"/>
              <a:tabLst/>
              <a:defRPr/>
            </a:pPr>
            <a:r>
              <a:rPr kumimoji="0" lang="en-US" sz="28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This allows for steadying courses, while still driving the shortest distance.</a:t>
            </a:r>
          </a:p>
        </p:txBody>
      </p:sp>
      <p:sp>
        <p:nvSpPr>
          <p:cNvPr id="63" name="Rectangle 30"/>
          <p:cNvSpPr>
            <a:spLocks noChangeArrowheads="1"/>
          </p:cNvSpPr>
          <p:nvPr/>
        </p:nvSpPr>
        <p:spPr bwMode="auto">
          <a:xfrm rot="20514577">
            <a:off x="4204379" y="5194782"/>
            <a:ext cx="3821559" cy="523862"/>
          </a:xfrm>
          <a:prstGeom prst="rect">
            <a:avLst/>
          </a:prstGeom>
          <a:noFill/>
          <a:ln w="9525">
            <a:noFill/>
            <a:miter lim="800000"/>
            <a:headEnd/>
            <a:tailEnd/>
          </a:ln>
          <a:effectLst/>
        </p:spPr>
        <p:txBody>
          <a:bodyPr wrap="none" lIns="92075" tIns="46038" rIns="92075" bIns="46038">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err="1">
                <a:ln>
                  <a:noFill/>
                </a:ln>
                <a:solidFill>
                  <a:srgbClr val="2D2D8A"/>
                </a:solidFill>
                <a:effectLst/>
                <a:uLnTx/>
                <a:uFillTx/>
                <a:latin typeface="Arial"/>
                <a:ea typeface="+mn-ea"/>
                <a:cs typeface="+mn-cs"/>
              </a:rPr>
              <a:t>Rhumb</a:t>
            </a:r>
            <a:r>
              <a:rPr kumimoji="0" lang="en-US" sz="2800" b="1" i="0" u="none" strike="noStrike" kern="1200" cap="none" spc="0" normalizeH="0" baseline="0" noProof="0" dirty="0">
                <a:ln>
                  <a:noFill/>
                </a:ln>
                <a:solidFill>
                  <a:srgbClr val="2D2D8A"/>
                </a:solidFill>
                <a:effectLst/>
                <a:uLnTx/>
                <a:uFillTx/>
                <a:latin typeface="Arial"/>
                <a:ea typeface="+mn-ea"/>
                <a:cs typeface="+mn-cs"/>
              </a:rPr>
              <a:t> Line 2280 NM</a:t>
            </a:r>
          </a:p>
        </p:txBody>
      </p:sp>
      <p:sp>
        <p:nvSpPr>
          <p:cNvPr id="65" name="Rectangle 34"/>
          <p:cNvSpPr>
            <a:spLocks noChangeArrowheads="1"/>
          </p:cNvSpPr>
          <p:nvPr/>
        </p:nvSpPr>
        <p:spPr bwMode="auto">
          <a:xfrm rot="20584729">
            <a:off x="2357020" y="4471994"/>
            <a:ext cx="4643322" cy="523862"/>
          </a:xfrm>
          <a:prstGeom prst="rect">
            <a:avLst/>
          </a:prstGeom>
          <a:noFill/>
          <a:ln w="9525">
            <a:noFill/>
            <a:miter lim="800000"/>
            <a:headEnd/>
            <a:tailEnd/>
          </a:ln>
          <a:effectLst/>
        </p:spPr>
        <p:txBody>
          <a:bodyPr wrap="none" lIns="92075" tIns="46038" rIns="92075" bIns="46038">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2D2D8A"/>
                </a:solidFill>
                <a:effectLst/>
                <a:uLnTx/>
                <a:uFillTx/>
                <a:latin typeface="Arial"/>
                <a:ea typeface="+mn-ea"/>
                <a:cs typeface="+mn-cs"/>
              </a:rPr>
              <a:t>Composite Track 2270 NM</a:t>
            </a:r>
          </a:p>
        </p:txBody>
      </p:sp>
    </p:spTree>
    <p:extLst>
      <p:ext uri="{BB962C8B-B14F-4D97-AF65-F5344CB8AC3E}">
        <p14:creationId xmlns:p14="http://schemas.microsoft.com/office/powerpoint/2010/main" val="64335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heel(1)">
                                      <p:cBhvr>
                                        <p:cTn id="12" dur="2000"/>
                                        <p:tgtEl>
                                          <p:spTgt spid="48"/>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heel(1)">
                                      <p:cBhvr>
                                        <p:cTn id="15" dur="2000"/>
                                        <p:tgtEl>
                                          <p:spTgt spid="49"/>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wheel(1)">
                                      <p:cBhvr>
                                        <p:cTn id="18" dur="2000"/>
                                        <p:tgtEl>
                                          <p:spTgt spid="50"/>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wheel(1)">
                                      <p:cBhvr>
                                        <p:cTn id="21" dur="2000"/>
                                        <p:tgtEl>
                                          <p:spTgt spid="51"/>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wheel(1)">
                                      <p:cBhvr>
                                        <p:cTn id="24" dur="2000"/>
                                        <p:tgtEl>
                                          <p:spTgt spid="52"/>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heel(1)">
                                      <p:cBhvr>
                                        <p:cTn id="27" dur="2000"/>
                                        <p:tgtEl>
                                          <p:spTgt spid="53"/>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wheel(1)">
                                      <p:cBhvr>
                                        <p:cTn id="30" dur="2000"/>
                                        <p:tgtEl>
                                          <p:spTgt spid="54"/>
                                        </p:tgtEl>
                                      </p:cBhvr>
                                    </p:animEffect>
                                  </p:childTnLst>
                                </p:cTn>
                              </p:par>
                            </p:childTnLst>
                          </p:cTn>
                        </p:par>
                        <p:par>
                          <p:cTn id="31" fill="hold">
                            <p:stCondLst>
                              <p:cond delay="2000"/>
                            </p:stCondLst>
                            <p:childTnLst>
                              <p:par>
                                <p:cTn id="32" presetID="22" presetClass="entr" presetSubtype="4" fill="hold" nodeType="afterEffect">
                                  <p:stCondLst>
                                    <p:cond delay="0"/>
                                  </p:stCondLst>
                                  <p:childTnLst>
                                    <p:set>
                                      <p:cBhvr>
                                        <p:cTn id="33" dur="1" fill="hold">
                                          <p:stCondLst>
                                            <p:cond delay="0"/>
                                          </p:stCondLst>
                                        </p:cTn>
                                        <p:tgtEl>
                                          <p:spTgt spid="52230"/>
                                        </p:tgtEl>
                                        <p:attrNameLst>
                                          <p:attrName>style.visibility</p:attrName>
                                        </p:attrNameLst>
                                      </p:cBhvr>
                                      <p:to>
                                        <p:strVal val="visible"/>
                                      </p:to>
                                    </p:set>
                                    <p:animEffect transition="in" filter="wipe(down)">
                                      <p:cBhvr>
                                        <p:cTn id="34" dur="1000"/>
                                        <p:tgtEl>
                                          <p:spTgt spid="52230"/>
                                        </p:tgtEl>
                                      </p:cBhvr>
                                    </p:animEffect>
                                  </p:childTnLst>
                                </p:cTn>
                              </p:par>
                            </p:childTnLst>
                          </p:cTn>
                        </p:par>
                        <p:par>
                          <p:cTn id="35" fill="hold">
                            <p:stCondLst>
                              <p:cond delay="3000"/>
                            </p:stCondLst>
                            <p:childTnLst>
                              <p:par>
                                <p:cTn id="36" presetID="22" presetClass="entr" presetSubtype="4" fill="hold" nodeType="after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wipe(down)">
                                      <p:cBhvr>
                                        <p:cTn id="38" dur="1000"/>
                                        <p:tgtEl>
                                          <p:spTgt spid="61"/>
                                        </p:tgtEl>
                                      </p:cBhvr>
                                    </p:animEffect>
                                  </p:childTnLst>
                                </p:cTn>
                              </p:par>
                            </p:childTnLst>
                          </p:cTn>
                        </p:par>
                        <p:par>
                          <p:cTn id="39" fill="hold">
                            <p:stCondLst>
                              <p:cond delay="4000"/>
                            </p:stCondLst>
                            <p:childTnLst>
                              <p:par>
                                <p:cTn id="40" presetID="22" presetClass="entr" presetSubtype="4" fill="hold" nodeType="after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wipe(down)">
                                      <p:cBhvr>
                                        <p:cTn id="42" dur="1000"/>
                                        <p:tgtEl>
                                          <p:spTgt spid="64"/>
                                        </p:tgtEl>
                                      </p:cBhvr>
                                    </p:animEffect>
                                  </p:childTnLst>
                                </p:cTn>
                              </p:par>
                            </p:childTnLst>
                          </p:cTn>
                        </p:par>
                        <p:par>
                          <p:cTn id="43" fill="hold">
                            <p:stCondLst>
                              <p:cond delay="5000"/>
                            </p:stCondLst>
                            <p:childTnLst>
                              <p:par>
                                <p:cTn id="44" presetID="22" presetClass="entr" presetSubtype="4" fill="hold" nodeType="after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wipe(down)">
                                      <p:cBhvr>
                                        <p:cTn id="46" dur="1100"/>
                                        <p:tgtEl>
                                          <p:spTgt spid="67"/>
                                        </p:tgtEl>
                                      </p:cBhvr>
                                    </p:animEffect>
                                  </p:childTnLst>
                                </p:cTn>
                              </p:par>
                            </p:childTnLst>
                          </p:cTn>
                        </p:par>
                        <p:par>
                          <p:cTn id="47" fill="hold">
                            <p:stCondLst>
                              <p:cond delay="6100"/>
                            </p:stCondLst>
                            <p:childTnLst>
                              <p:par>
                                <p:cTn id="48" presetID="22" presetClass="entr" presetSubtype="4" fill="hold" nodeType="after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wipe(down)">
                                      <p:cBhvr>
                                        <p:cTn id="50" dur="1000"/>
                                        <p:tgtEl>
                                          <p:spTgt spid="70"/>
                                        </p:tgtEl>
                                      </p:cBhvr>
                                    </p:animEffect>
                                  </p:childTnLst>
                                </p:cTn>
                              </p:par>
                            </p:childTnLst>
                          </p:cTn>
                        </p:par>
                        <p:par>
                          <p:cTn id="51" fill="hold">
                            <p:stCondLst>
                              <p:cond delay="7100"/>
                            </p:stCondLst>
                            <p:childTnLst>
                              <p:par>
                                <p:cTn id="52" presetID="22" presetClass="entr" presetSubtype="4" fill="hold" nodeType="after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wipe(down)">
                                      <p:cBhvr>
                                        <p:cTn id="54" dur="1000"/>
                                        <p:tgtEl>
                                          <p:spTgt spid="73"/>
                                        </p:tgtEl>
                                      </p:cBhvr>
                                    </p:animEffect>
                                  </p:childTnLst>
                                </p:cTn>
                              </p:par>
                            </p:childTnLst>
                          </p:cTn>
                        </p:par>
                        <p:par>
                          <p:cTn id="55" fill="hold">
                            <p:stCondLst>
                              <p:cond delay="8100"/>
                            </p:stCondLst>
                            <p:childTnLst>
                              <p:par>
                                <p:cTn id="56" presetID="22" presetClass="entr" presetSubtype="4" fill="hold" nodeType="after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wipe(down)">
                                      <p:cBhvr>
                                        <p:cTn id="58" dur="1000"/>
                                        <p:tgtEl>
                                          <p:spTgt spid="76"/>
                                        </p:tgtEl>
                                      </p:cBhvr>
                                    </p:animEffect>
                                  </p:childTnLst>
                                </p:cTn>
                              </p:par>
                            </p:childTnLst>
                          </p:cTn>
                        </p:par>
                        <p:par>
                          <p:cTn id="59" fill="hold">
                            <p:stCondLst>
                              <p:cond delay="9100"/>
                            </p:stCondLst>
                            <p:childTnLst>
                              <p:par>
                                <p:cTn id="60" presetID="22" presetClass="entr" presetSubtype="4" fill="hold" nodeType="after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wipe(down)">
                                      <p:cBhvr>
                                        <p:cTn id="62" dur="1000"/>
                                        <p:tgtEl>
                                          <p:spTgt spid="79"/>
                                        </p:tgtEl>
                                      </p:cBhvr>
                                    </p:animEffect>
                                  </p:childTnLst>
                                </p:cTn>
                              </p:par>
                            </p:childTnLst>
                          </p:cTn>
                        </p:par>
                        <p:par>
                          <p:cTn id="63" fill="hold">
                            <p:stCondLst>
                              <p:cond delay="10100"/>
                            </p:stCondLst>
                            <p:childTnLst>
                              <p:par>
                                <p:cTn id="64" presetID="6" presetClass="entr" presetSubtype="16" fill="hold" grpId="0" nodeType="after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circle(in)">
                                      <p:cBhvr>
                                        <p:cTn id="66" dur="2000"/>
                                        <p:tgtEl>
                                          <p:spTgt spid="6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fade">
                                      <p:cBhvr>
                                        <p:cTn id="71" dur="1000"/>
                                        <p:tgtEl>
                                          <p:spTgt spid="63"/>
                                        </p:tgtEl>
                                      </p:cBhvr>
                                    </p:animEffect>
                                  </p:childTnLst>
                                </p:cTn>
                              </p:par>
                              <p:par>
                                <p:cTn id="72" presetID="10" presetClass="entr" presetSubtype="0" fill="hold" nodeType="withEffect">
                                  <p:stCondLst>
                                    <p:cond delay="0"/>
                                  </p:stCondLst>
                                  <p:childTnLst>
                                    <p:set>
                                      <p:cBhvr>
                                        <p:cTn id="73" dur="1" fill="hold">
                                          <p:stCondLst>
                                            <p:cond delay="0"/>
                                          </p:stCondLst>
                                        </p:cTn>
                                        <p:tgtEl>
                                          <p:spTgt spid="52273"/>
                                        </p:tgtEl>
                                        <p:attrNameLst>
                                          <p:attrName>style.visibility</p:attrName>
                                        </p:attrNameLst>
                                      </p:cBhvr>
                                      <p:to>
                                        <p:strVal val="visible"/>
                                      </p:to>
                                    </p:set>
                                    <p:animEffect transition="in" filter="fade">
                                      <p:cBhvr>
                                        <p:cTn id="74" dur="1000"/>
                                        <p:tgtEl>
                                          <p:spTgt spid="52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4" grpId="0" animBg="1"/>
      <p:bldP spid="62" grpId="0" animBg="1"/>
      <p:bldP spid="63" grpId="0"/>
      <p:bldP spid="6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Prepare the Voyage Plan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836365955"/>
              </p:ext>
            </p:extLst>
          </p:nvPr>
        </p:nvGraphicFramePr>
        <p:xfrm>
          <a:off x="51753" y="1905000"/>
          <a:ext cx="8795887" cy="3990298"/>
        </p:xfrm>
        <a:graphic>
          <a:graphicData uri="http://schemas.openxmlformats.org/drawingml/2006/table">
            <a:tbl>
              <a:tblPr firstRow="1" firstCol="1" bandRow="1">
                <a:tableStyleId>{5C22544A-7EE6-4342-B048-85BDC9FD1C3A}</a:tableStyleId>
              </a:tblPr>
              <a:tblGrid>
                <a:gridCol w="8795887">
                  <a:extLst>
                    <a:ext uri="{9D8B030D-6E8A-4147-A177-3AD203B41FA5}">
                      <a16:colId xmlns:a16="http://schemas.microsoft.com/office/drawing/2014/main" val="460837169"/>
                    </a:ext>
                  </a:extLst>
                </a:gridCol>
              </a:tblGrid>
              <a:tr h="3746458">
                <a:tc>
                  <a:txBody>
                    <a:bodyPr/>
                    <a:lstStyle/>
                    <a:p>
                      <a:pPr marL="0" marR="0" lvl="0" indent="0" algn="l" defTabSz="914400" rtl="0" eaLnBrk="0" fontAlgn="base" latinLnBrk="0" hangingPunct="0">
                        <a:lnSpc>
                          <a:spcPct val="100000"/>
                        </a:lnSpc>
                        <a:spcBef>
                          <a:spcPts val="600"/>
                        </a:spcBef>
                        <a:spcAft>
                          <a:spcPts val="0"/>
                        </a:spcAft>
                        <a:buClrTx/>
                        <a:buSzTx/>
                        <a:buFontTx/>
                        <a:buNone/>
                        <a:tabLst>
                          <a:tab pos="341313" algn="l"/>
                        </a:tabLst>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	Determine port of departure/arrival, date of departure/arrival </a:t>
                      </a:r>
                      <a:r>
                        <a:rPr kumimoji="0" lang="en-US" sz="2000" b="1"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(Done!)</a:t>
                      </a:r>
                    </a:p>
                    <a:p>
                      <a:pPr marL="0" marR="0" lvl="0" indent="0" algn="l" defTabSz="914400" rtl="0" eaLnBrk="0" fontAlgn="base" latinLnBrk="0" hangingPunct="0">
                        <a:lnSpc>
                          <a:spcPct val="100000"/>
                        </a:lnSpc>
                        <a:spcBef>
                          <a:spcPts val="600"/>
                        </a:spcBef>
                        <a:spcAft>
                          <a:spcPts val="0"/>
                        </a:spcAft>
                        <a:buClrTx/>
                        <a:buSzTx/>
                        <a:buFontTx/>
                        <a:buNone/>
                        <a:tabLst>
                          <a:tab pos="341313" algn="l"/>
                        </a:tabLst>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2.	Determine Chart and Publication requirements </a:t>
                      </a:r>
                      <a:r>
                        <a:rPr kumimoji="0" lang="en-US" sz="2000" b="1"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(Done!)</a:t>
                      </a:r>
                      <a:endPar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ts val="600"/>
                        </a:spcBef>
                        <a:spcAft>
                          <a:spcPts val="0"/>
                        </a:spcAft>
                        <a:buClrTx/>
                        <a:buSzTx/>
                        <a:buFontTx/>
                        <a:buNone/>
                        <a:tabLst>
                          <a:tab pos="341313" algn="l"/>
                        </a:tabLst>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3.	Determine Distance and SOA </a:t>
                      </a:r>
                      <a:r>
                        <a:rPr kumimoji="0" lang="en-US" sz="2000" b="1"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(Done!)</a:t>
                      </a:r>
                      <a:endPar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ts val="600"/>
                        </a:spcBef>
                        <a:spcAft>
                          <a:spcPts val="0"/>
                        </a:spcAft>
                        <a:buClrTx/>
                        <a:buSzTx/>
                        <a:buFontTx/>
                        <a:buNone/>
                        <a:tabLst>
                          <a:tab pos="341313" algn="l"/>
                        </a:tabLst>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4.	Plan the passage </a:t>
                      </a:r>
                      <a:r>
                        <a:rPr kumimoji="0" lang="en-US" sz="2000" b="1"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(Done!)</a:t>
                      </a:r>
                      <a:endPar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hangingPunct="0">
                        <a:spcBef>
                          <a:spcPts val="0"/>
                        </a:spcBef>
                        <a:spcAft>
                          <a:spcPts val="0"/>
                        </a:spcAft>
                      </a:pPr>
                      <a:endPar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370068508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The </a:t>
            </a:r>
            <a:r>
              <a:rPr lang="en-US" sz="4800">
                <a:latin typeface="Calibri" panose="020F0502020204030204" pitchFamily="34" charset="0"/>
                <a:cs typeface="Calibri" panose="020F0502020204030204" pitchFamily="34" charset="0"/>
              </a:rPr>
              <a:t>Earth’s Rotation</a:t>
            </a:r>
            <a:endParaRPr lang="en-US" sz="4800" dirty="0">
              <a:latin typeface="Calibri" panose="020F0502020204030204" pitchFamily="34" charset="0"/>
              <a:cs typeface="Calibri" panose="020F0502020204030204" pitchFamily="34" charset="0"/>
            </a:endParaRP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828800"/>
            <a:ext cx="8763000" cy="923330"/>
          </a:xfrm>
          <a:prstGeom prst="rect">
            <a:avLst/>
          </a:prstGeom>
        </p:spPr>
        <p:txBody>
          <a:bodyPr wrap="square">
            <a:spAutoFit/>
          </a:bodyPr>
          <a:lstStyle/>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-This means that different parts of the world are in different times of the day, depending on where they are on Earth and the rotation of the sun.</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836585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Enabling Objectives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276787791"/>
              </p:ext>
            </p:extLst>
          </p:nvPr>
        </p:nvGraphicFramePr>
        <p:xfrm>
          <a:off x="152400" y="1600200"/>
          <a:ext cx="8781982" cy="490728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241660">
                <a:tc>
                  <a:txBody>
                    <a:bodyPr/>
                    <a:lstStyle/>
                    <a:p>
                      <a:pPr marL="0" marR="0" hangingPunct="0">
                        <a:spcBef>
                          <a:spcPts val="0"/>
                        </a:spcBef>
                        <a:spcAft>
                          <a:spcPts val="0"/>
                        </a:spcAft>
                      </a:pP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83319">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 – UNDERSTAND time as a function of the Earth’s rotation around the sun.</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2 - DEFINE Apparent Time and Mean Solar Time.</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3 - UNDERSTAND Universal Time (GMT or Greenwich Meridian) and its application to time.</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4 - UNDERSTAND Longitude Arc and arc to time conversion.</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5 - UNDERSTAND the purpose of the International Date Line.</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6 - DEFINE Zone Time (ZT) and Zone Description (ZD).</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7 - DETERMINE zone time and make zone time conversions.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8 - UNDERSTAND the time zones, their division and the military’s standard use of Zulu time.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9 - DEFINE Speed of Advance (SOA), Estimated Time of Arrival (ETA), and Estimated Time of Departure (ETD).</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10 - DETERMINE the distance between ports using PUB 151.</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11 - COMPUTE SOA, ETA, ETD and apply zone time conversion required for voyage planning. </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24166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bl>
          </a:graphicData>
        </a:graphic>
      </p:graphicFrame>
    </p:spTree>
    <p:extLst>
      <p:ext uri="{BB962C8B-B14F-4D97-AF65-F5344CB8AC3E}">
        <p14:creationId xmlns:p14="http://schemas.microsoft.com/office/powerpoint/2010/main" val="125805773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Questions?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3835D5E-4AEF-48D3-8C6D-4C49494E2A7F}"/>
              </a:ext>
            </a:extLst>
          </p:cNvPr>
          <p:cNvPicPr>
            <a:picLocks noChangeAspect="1"/>
          </p:cNvPicPr>
          <p:nvPr/>
        </p:nvPicPr>
        <p:blipFill>
          <a:blip r:embed="rId5"/>
          <a:stretch>
            <a:fillRect/>
          </a:stretch>
        </p:blipFill>
        <p:spPr>
          <a:xfrm>
            <a:off x="914400" y="1885775"/>
            <a:ext cx="7125256" cy="3998561"/>
          </a:xfrm>
          <a:prstGeom prst="rect">
            <a:avLst/>
          </a:prstGeom>
        </p:spPr>
      </p:pic>
    </p:spTree>
    <p:extLst>
      <p:ext uri="{BB962C8B-B14F-4D97-AF65-F5344CB8AC3E}">
        <p14:creationId xmlns:p14="http://schemas.microsoft.com/office/powerpoint/2010/main" val="160786541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How To Measure Time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828800"/>
            <a:ext cx="8763000" cy="1754326"/>
          </a:xfrm>
          <a:prstGeom prst="rect">
            <a:avLst/>
          </a:prstGeom>
        </p:spPr>
        <p:txBody>
          <a:bodyPr wrap="square">
            <a:spAutoFit/>
          </a:bodyPr>
          <a:lstStyle/>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-Most of us just use the clocks installed into our phones and smart watches.</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-There is a mathematical approach to how time is measured and observed.</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-The fundamentals are based on </a:t>
            </a:r>
            <a:r>
              <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Apparent Solar Time</a:t>
            </a:r>
            <a:r>
              <a:rPr lang="en-US" sz="1800" dirty="0">
                <a:solidFill>
                  <a:prstClr val="black"/>
                </a:solidFill>
                <a:latin typeface="Times New Roman" panose="02020603050405020304" pitchFamily="18" charset="0"/>
                <a:ea typeface="Times New Roman" panose="02020603050405020304" pitchFamily="18" charset="0"/>
              </a:rPr>
              <a:t>, </a:t>
            </a:r>
            <a:r>
              <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Mean Solar Time </a:t>
            </a:r>
            <a:r>
              <a:rPr lang="en-US" sz="1800" dirty="0">
                <a:solidFill>
                  <a:prstClr val="black"/>
                </a:solidFill>
                <a:latin typeface="Times New Roman" panose="02020603050405020304" pitchFamily="18" charset="0"/>
                <a:ea typeface="Times New Roman" panose="02020603050405020304" pitchFamily="18" charset="0"/>
              </a:rPr>
              <a:t>and the </a:t>
            </a:r>
            <a:r>
              <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Equation of Time</a:t>
            </a:r>
            <a:r>
              <a:rPr lang="en-US" sz="1800" dirty="0">
                <a:solidFill>
                  <a:prstClr val="black"/>
                </a:solidFill>
                <a:latin typeface="Times New Roman" panose="02020603050405020304" pitchFamily="18" charset="0"/>
                <a:ea typeface="Times New Roman" panose="02020603050405020304" pitchFamily="18" charset="0"/>
              </a:rPr>
              <a:t>.</a:t>
            </a:r>
          </a:p>
        </p:txBody>
      </p:sp>
      <p:pic>
        <p:nvPicPr>
          <p:cNvPr id="4" name="Picture 3">
            <a:extLst>
              <a:ext uri="{FF2B5EF4-FFF2-40B4-BE49-F238E27FC236}">
                <a16:creationId xmlns:a16="http://schemas.microsoft.com/office/drawing/2014/main" id="{32D9245B-955C-4DA6-A30F-27DC5894D644}"/>
              </a:ext>
            </a:extLst>
          </p:cNvPr>
          <p:cNvPicPr>
            <a:picLocks noChangeAspect="1"/>
          </p:cNvPicPr>
          <p:nvPr/>
        </p:nvPicPr>
        <p:blipFill>
          <a:blip r:embed="rId5"/>
          <a:stretch>
            <a:fillRect/>
          </a:stretch>
        </p:blipFill>
        <p:spPr>
          <a:xfrm>
            <a:off x="2286000" y="3559486"/>
            <a:ext cx="4340580" cy="2890826"/>
          </a:xfrm>
          <a:prstGeom prst="rect">
            <a:avLst/>
          </a:prstGeom>
        </p:spPr>
      </p:pic>
    </p:spTree>
    <p:extLst>
      <p:ext uri="{BB962C8B-B14F-4D97-AF65-F5344CB8AC3E}">
        <p14:creationId xmlns:p14="http://schemas.microsoft.com/office/powerpoint/2010/main" val="61158659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Apparent Solar Time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958923718"/>
              </p:ext>
            </p:extLst>
          </p:nvPr>
        </p:nvGraphicFramePr>
        <p:xfrm>
          <a:off x="4495800" y="1905000"/>
          <a:ext cx="4351840" cy="4500838"/>
        </p:xfrm>
        <a:graphic>
          <a:graphicData uri="http://schemas.openxmlformats.org/drawingml/2006/table">
            <a:tbl>
              <a:tblPr firstRow="1" firstCol="1" bandRow="1">
                <a:tableStyleId>{5C22544A-7EE6-4342-B048-85BDC9FD1C3A}</a:tableStyleId>
              </a:tblPr>
              <a:tblGrid>
                <a:gridCol w="4351840">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400" dirty="0">
                          <a:solidFill>
                            <a:schemeClr val="tx1"/>
                          </a:solidFill>
                          <a:effectLst/>
                          <a:latin typeface="Times New Roman" panose="02020603050405020304" pitchFamily="18" charset="0"/>
                          <a:ea typeface="Times New Roman" panose="02020603050405020304" pitchFamily="18" charset="0"/>
                        </a:rPr>
                        <a:t>-</a:t>
                      </a:r>
                      <a:r>
                        <a:rPr lang="en-US" sz="16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Apparent Solar Time </a:t>
                      </a:r>
                      <a:r>
                        <a:rPr lang="en-US" sz="1600" u="none" dirty="0">
                          <a:solidFill>
                            <a:schemeClr val="tx1"/>
                          </a:solidFill>
                          <a:effectLst/>
                          <a:latin typeface="Times New Roman" panose="02020603050405020304" pitchFamily="18" charset="0"/>
                          <a:ea typeface="Times New Roman" panose="02020603050405020304" pitchFamily="18" charset="0"/>
                        </a:rPr>
                        <a:t>is the time we would have if a perfectly constructed and calibrated sun dial would read at a given location, based on the position of the Sun in the sky.</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-Seems like the ideal time to use, however it is not a uniform scale.</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-The apparent Sun crosses the sky at slightly different rates throughout the year.</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-This means that apparent time runs fast with regard to a constant time scale.  It is not ideal for timekeeping.</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-So what do we do?</a:t>
                      </a:r>
                      <a:endParaRPr lang="en-US" sz="16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5" name="Picture 4">
            <a:extLst>
              <a:ext uri="{FF2B5EF4-FFF2-40B4-BE49-F238E27FC236}">
                <a16:creationId xmlns:a16="http://schemas.microsoft.com/office/drawing/2014/main" id="{5C9F81AA-4AA0-4CE2-A24C-92FFD0A6EF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14" y="2147934"/>
            <a:ext cx="4695825" cy="3886200"/>
          </a:xfrm>
          <a:prstGeom prst="rect">
            <a:avLst/>
          </a:prstGeom>
        </p:spPr>
      </p:pic>
    </p:spTree>
    <p:extLst>
      <p:ext uri="{BB962C8B-B14F-4D97-AF65-F5344CB8AC3E}">
        <p14:creationId xmlns:p14="http://schemas.microsoft.com/office/powerpoint/2010/main" val="1952291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Mean Solar Time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828800"/>
            <a:ext cx="4572000" cy="4832092"/>
          </a:xfrm>
          <a:prstGeom prst="rect">
            <a:avLst/>
          </a:prstGeom>
        </p:spPr>
        <p:txBody>
          <a:bodyPr>
            <a:spAutoFit/>
          </a:bodyPr>
          <a:lstStyle/>
          <a:p>
            <a:pPr lvl="0" algn="l" fontAlgn="auto" hangingPunct="0">
              <a:spcBef>
                <a:spcPts val="0"/>
              </a:spcBef>
              <a:spcAft>
                <a:spcPts val="0"/>
              </a:spcAft>
            </a:pPr>
            <a:r>
              <a:rPr lang="en-US" sz="1600" dirty="0">
                <a:solidFill>
                  <a:prstClr val="black"/>
                </a:solidFill>
                <a:latin typeface="Times New Roman" panose="02020603050405020304" pitchFamily="18" charset="0"/>
                <a:ea typeface="Times New Roman" panose="02020603050405020304" pitchFamily="18" charset="0"/>
              </a:rPr>
              <a:t>-To create a uniform scale, we use mathematics to find the place where the sun should be if it moved at a constant rate throughout the sky, regardless of the time of year.</a:t>
            </a: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600" dirty="0">
                <a:solidFill>
                  <a:prstClr val="black"/>
                </a:solidFill>
                <a:latin typeface="Times New Roman" panose="02020603050405020304" pitchFamily="18" charset="0"/>
                <a:ea typeface="Times New Roman" panose="02020603050405020304" pitchFamily="18" charset="0"/>
              </a:rPr>
              <a:t>-Called “Fictitious” Mean Sun.</a:t>
            </a: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600" dirty="0">
                <a:solidFill>
                  <a:prstClr val="black"/>
                </a:solidFill>
                <a:latin typeface="Times New Roman" panose="02020603050405020304" pitchFamily="18" charset="0"/>
                <a:ea typeface="Times New Roman" panose="02020603050405020304" pitchFamily="18" charset="0"/>
              </a:rPr>
              <a:t>-Never more than 4° East or West of the actual Sun.</a:t>
            </a: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600" dirty="0">
                <a:solidFill>
                  <a:prstClr val="black"/>
                </a:solidFill>
                <a:latin typeface="Times New Roman" panose="02020603050405020304" pitchFamily="18" charset="0"/>
                <a:ea typeface="Times New Roman" panose="02020603050405020304" pitchFamily="18" charset="0"/>
              </a:rPr>
              <a:t>-</a:t>
            </a:r>
            <a:r>
              <a:rPr lang="en-US" sz="16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Mean Solar Time </a:t>
            </a:r>
            <a:r>
              <a:rPr lang="en-US" sz="1600" dirty="0">
                <a:solidFill>
                  <a:prstClr val="black"/>
                </a:solidFill>
                <a:latin typeface="Times New Roman" panose="02020603050405020304" pitchFamily="18" charset="0"/>
                <a:ea typeface="Times New Roman" panose="02020603050405020304" pitchFamily="18" charset="0"/>
              </a:rPr>
              <a:t>is defined like Apparent Solar Time, but we use the fictitious position of the sun.</a:t>
            </a:r>
          </a:p>
          <a:p>
            <a:pPr lvl="0" algn="l" fontAlgn="auto" hangingPunct="0">
              <a:spcBef>
                <a:spcPts val="0"/>
              </a:spcBef>
              <a:spcAft>
                <a:spcPts val="0"/>
              </a:spcAft>
            </a:pPr>
            <a:endParaRPr lang="en-US" sz="16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600"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t>
            </a:r>
            <a:r>
              <a:rPr lang="en-US" sz="1600" dirty="0">
                <a:solidFill>
                  <a:prstClr val="black"/>
                </a:solidFill>
                <a:latin typeface="Times New Roman" panose="02020603050405020304" pitchFamily="18" charset="0"/>
                <a:ea typeface="Times New Roman" panose="02020603050405020304" pitchFamily="18" charset="0"/>
              </a:rPr>
              <a:t>Since we can’t see the fictitious sun, we use the </a:t>
            </a:r>
            <a:r>
              <a:rPr lang="en-US" sz="16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Equation of Time, </a:t>
            </a:r>
            <a:r>
              <a:rPr lang="en-US" sz="1600" dirty="0">
                <a:solidFill>
                  <a:prstClr val="black"/>
                </a:solidFill>
                <a:latin typeface="Times New Roman" panose="02020603050405020304" pitchFamily="18" charset="0"/>
                <a:ea typeface="Times New Roman" panose="02020603050405020304" pitchFamily="18" charset="0"/>
              </a:rPr>
              <a:t>or the difference between Mean Solar Time and Apparent Solar Time on any given day.</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DDE3518C-2CEE-4100-B0D4-D45DD2CEDA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5455" y="2286000"/>
            <a:ext cx="4098281" cy="3195270"/>
          </a:xfrm>
          <a:prstGeom prst="rect">
            <a:avLst/>
          </a:prstGeom>
        </p:spPr>
      </p:pic>
    </p:spTree>
    <p:extLst>
      <p:ext uri="{BB962C8B-B14F-4D97-AF65-F5344CB8AC3E}">
        <p14:creationId xmlns:p14="http://schemas.microsoft.com/office/powerpoint/2010/main" val="397280567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2_Default Design">
  <a:themeElements>
    <a:clrScheme name="">
      <a:dk1>
        <a:srgbClr val="0033CC"/>
      </a:dk1>
      <a:lt1>
        <a:srgbClr val="FFFFFF"/>
      </a:lt1>
      <a:dk2>
        <a:srgbClr val="0033CC"/>
      </a:dk2>
      <a:lt2>
        <a:srgbClr val="000000"/>
      </a:lt2>
      <a:accent1>
        <a:srgbClr val="0033CC"/>
      </a:accent1>
      <a:accent2>
        <a:srgbClr val="0033CC"/>
      </a:accent2>
      <a:accent3>
        <a:srgbClr val="FFFFFF"/>
      </a:accent3>
      <a:accent4>
        <a:srgbClr val="002AAE"/>
      </a:accent4>
      <a:accent5>
        <a:srgbClr val="AAADE2"/>
      </a:accent5>
      <a:accent6>
        <a:srgbClr val="002DB9"/>
      </a:accent6>
      <a:hlink>
        <a:srgbClr val="FF0000"/>
      </a:hlink>
      <a:folHlink>
        <a:srgbClr val="0033CC"/>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Default Design 8">
        <a:dk1>
          <a:srgbClr val="000000"/>
        </a:dk1>
        <a:lt1>
          <a:srgbClr val="FFFFFF"/>
        </a:lt1>
        <a:dk2>
          <a:srgbClr val="404040"/>
        </a:dk2>
        <a:lt2>
          <a:srgbClr val="000000"/>
        </a:lt2>
        <a:accent1>
          <a:srgbClr val="2F2F2F"/>
        </a:accent1>
        <a:accent2>
          <a:srgbClr val="5F5F5F"/>
        </a:accent2>
        <a:accent3>
          <a:srgbClr val="AFAFAF"/>
        </a:accent3>
        <a:accent4>
          <a:srgbClr val="DADADA"/>
        </a:accent4>
        <a:accent5>
          <a:srgbClr val="ADADAD"/>
        </a:accent5>
        <a:accent6>
          <a:srgbClr val="555555"/>
        </a:accent6>
        <a:hlink>
          <a:srgbClr val="727272"/>
        </a:hlink>
        <a:folHlink>
          <a:srgbClr val="8F8F8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63479</TotalTime>
  <Words>4550</Words>
  <Application>Microsoft Office PowerPoint</Application>
  <PresentationFormat>On-screen Show (4:3)</PresentationFormat>
  <Paragraphs>1003</Paragraphs>
  <Slides>61</Slides>
  <Notes>45</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61</vt:i4>
      </vt:variant>
    </vt:vector>
  </HeadingPairs>
  <TitlesOfParts>
    <vt:vector size="73" baseType="lpstr">
      <vt:lpstr>ＭＳ Ｐゴシック</vt:lpstr>
      <vt:lpstr>Arial</vt:lpstr>
      <vt:lpstr>Arial Black</vt:lpstr>
      <vt:lpstr>Arial Narrow</vt:lpstr>
      <vt:lpstr>Bell MT</vt:lpstr>
      <vt:lpstr>Calibri</vt:lpstr>
      <vt:lpstr>Times New Roman</vt:lpstr>
      <vt:lpstr>Wingdings</vt:lpstr>
      <vt:lpstr>2_Default Design</vt:lpstr>
      <vt:lpstr>Office Theme</vt:lpstr>
      <vt:lpstr>Default Design</vt:lpstr>
      <vt:lpstr>Photo Editor Photo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vt:lpstr>
      <vt:lpstr>Practice</vt:lpstr>
      <vt:lpstr>PowerPoint Presentation</vt:lpstr>
      <vt:lpstr>Practice</vt:lpstr>
      <vt:lpstr>Practice</vt:lpstr>
      <vt:lpstr>PowerPoint Presentation</vt:lpstr>
      <vt:lpstr>Arc to Time Conversion</vt:lpstr>
      <vt:lpstr>Practice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USNA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Commissioning / Graduation</dc:title>
  <dc:creator>Maintenance</dc:creator>
  <cp:lastModifiedBy>De Roquefeuil, Gabriel LCDR FN USNA Annapolis</cp:lastModifiedBy>
  <cp:revision>2253</cp:revision>
  <cp:lastPrinted>2021-08-23T23:35:31Z</cp:lastPrinted>
  <dcterms:created xsi:type="dcterms:W3CDTF">2008-08-04T12:05:44Z</dcterms:created>
  <dcterms:modified xsi:type="dcterms:W3CDTF">2023-10-25T14:53:44Z</dcterms:modified>
</cp:coreProperties>
</file>